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7" r:id="rId2"/>
    <p:sldId id="338" r:id="rId3"/>
    <p:sldId id="345" r:id="rId4"/>
    <p:sldId id="342" r:id="rId5"/>
    <p:sldId id="339" r:id="rId6"/>
    <p:sldId id="341" r:id="rId7"/>
    <p:sldId id="262" r:id="rId8"/>
    <p:sldId id="283" r:id="rId9"/>
    <p:sldId id="344" r:id="rId10"/>
    <p:sldId id="340" r:id="rId11"/>
    <p:sldId id="349" r:id="rId12"/>
    <p:sldId id="350" r:id="rId13"/>
    <p:sldId id="354" r:id="rId14"/>
    <p:sldId id="316" r:id="rId15"/>
    <p:sldId id="352" r:id="rId16"/>
    <p:sldId id="353" r:id="rId17"/>
    <p:sldId id="33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av-janus\shared\LizMo\2016\fellowship%20application\data\paretos\IRS1216%20-%20MH%20Specialty%20Appointments%20-%20Liz%20Bream_2311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ie-home\home2\Kate.Easterford\Frequency%20of%20presenting%20compai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col"/>
        <c:grouping val="clustered"/>
        <c:ser>
          <c:idx val="0"/>
          <c:order val="0"/>
          <c:cat>
            <c:strRef>
              <c:f>'comb new ret DNA CNA'!$A$1:$A$70</c:f>
              <c:strCache>
                <c:ptCount val="70"/>
                <c:pt idx="0">
                  <c:v>AAH Pain Management TUE Group AM One</c:v>
                </c:pt>
                <c:pt idx="1">
                  <c:v>AAH Pain Management MON Group AM One </c:v>
                </c:pt>
                <c:pt idx="2">
                  <c:v>AAH Pain Management WED Group PM One</c:v>
                </c:pt>
                <c:pt idx="3">
                  <c:v>AAH Introduction to group</c:v>
                </c:pt>
                <c:pt idx="4">
                  <c:v>Psych CLP Physio Pain New Patient</c:v>
                </c:pt>
                <c:pt idx="5">
                  <c:v>Psych CLP Pain Return Patient</c:v>
                </c:pt>
                <c:pt idx="6">
                  <c:v>Psych CLP Plastics New Patient</c:v>
                </c:pt>
                <c:pt idx="7">
                  <c:v>AAH Pain Management TUE Group PM One</c:v>
                </c:pt>
                <c:pt idx="8">
                  <c:v>AAH Pain Management MON Group PM Two</c:v>
                </c:pt>
                <c:pt idx="9">
                  <c:v>Psych CLP ME CFS Return Patient </c:v>
                </c:pt>
                <c:pt idx="10">
                  <c:v>Psych CLP Pain New Patient</c:v>
                </c:pt>
                <c:pt idx="11">
                  <c:v>AAH Pain Management Fri Group AM One</c:v>
                </c:pt>
                <c:pt idx="12">
                  <c:v>WGH Neuropsychology Return Patient</c:v>
                </c:pt>
                <c:pt idx="13">
                  <c:v>Psych CLP Oncology Return Patient</c:v>
                </c:pt>
                <c:pt idx="14">
                  <c:v>Psych CLP ME CFS Physio Return Patient</c:v>
                </c:pt>
                <c:pt idx="15">
                  <c:v>AAH Psychological Medicine Eating Disorder Group</c:v>
                </c:pt>
                <c:pt idx="16">
                  <c:v>Psych CLP Physio Pain Return Patient</c:v>
                </c:pt>
                <c:pt idx="17">
                  <c:v>Psych CLP Oncology New Patient</c:v>
                </c:pt>
                <c:pt idx="18">
                  <c:v>AAH Neuropsychology SBIRS Return Patient</c:v>
                </c:pt>
                <c:pt idx="19">
                  <c:v>AAH Neuropsychology REHAB Return Patient</c:v>
                </c:pt>
                <c:pt idx="20">
                  <c:v>Psych CLP Cardiac Return Patient </c:v>
                </c:pt>
                <c:pt idx="21">
                  <c:v>WGH Neuropsychology New Patient</c:v>
                </c:pt>
                <c:pt idx="22">
                  <c:v>AAH Neuropsychology MCN Return Patient</c:v>
                </c:pt>
                <c:pt idx="23">
                  <c:v>Psych Haemophilia Return Patient</c:v>
                </c:pt>
                <c:pt idx="24">
                  <c:v>AAH Neuropsychology CRABIS Return Patient</c:v>
                </c:pt>
                <c:pt idx="25">
                  <c:v>Psych CLP Cystic Fibrosis Return Patient</c:v>
                </c:pt>
                <c:pt idx="26">
                  <c:v>Psych CLP Pelvic Pain Group</c:v>
                </c:pt>
                <c:pt idx="27">
                  <c:v>Psych CLP Cardiac New Patient</c:v>
                </c:pt>
                <c:pt idx="28">
                  <c:v>Psych CLP Wt Mgmt Return Patient</c:v>
                </c:pt>
                <c:pt idx="29">
                  <c:v>Psych CLP BBV RIDU Return Patient</c:v>
                </c:pt>
                <c:pt idx="30">
                  <c:v>Psych CLP Clinical Health New Patient</c:v>
                </c:pt>
                <c:pt idx="31">
                  <c:v>Psych CLP Clinical Health Return Patient</c:v>
                </c:pt>
                <c:pt idx="32">
                  <c:v>Psych CLP ME CFS Physio New Patient</c:v>
                </c:pt>
                <c:pt idx="33">
                  <c:v>AAH Neuropsychology Virtual Return Patient</c:v>
                </c:pt>
                <c:pt idx="34">
                  <c:v>AAH Neuropsychology MCN New Patient</c:v>
                </c:pt>
                <c:pt idx="35">
                  <c:v>Psych CLP Pelvic Pain New Patient</c:v>
                </c:pt>
                <c:pt idx="36">
                  <c:v>Psych CLP Pain Medical Consultant New Patient</c:v>
                </c:pt>
                <c:pt idx="37">
                  <c:v>Psych CLP ME CFS New Patient</c:v>
                </c:pt>
                <c:pt idx="38">
                  <c:v>AAH Neuropsychology SBIRS New Patient</c:v>
                </c:pt>
                <c:pt idx="39">
                  <c:v>Psych CLP Pain Nurse Specialist Return  Patient</c:v>
                </c:pt>
                <c:pt idx="40">
                  <c:v>Psych CLP Wt Mgmt New Patient</c:v>
                </c:pt>
                <c:pt idx="41">
                  <c:v>Psych CLP BBV RIDU New Patient</c:v>
                </c:pt>
                <c:pt idx="42">
                  <c:v>Psych CLP Bariatric Return Patient</c:v>
                </c:pt>
                <c:pt idx="43">
                  <c:v>Psych CLP Cystic Fibrosis New Patient</c:v>
                </c:pt>
                <c:pt idx="44">
                  <c:v>Psych CLP Amputee New Patient</c:v>
                </c:pt>
                <c:pt idx="45">
                  <c:v>AAH Neuropsychology REHAB New Patient</c:v>
                </c:pt>
                <c:pt idx="46">
                  <c:v>AAH Neuropsychology Lanfine Return Patient</c:v>
                </c:pt>
                <c:pt idx="47">
                  <c:v>Psych CLP Amputee Return Patient</c:v>
                </c:pt>
                <c:pt idx="48">
                  <c:v>Psych CLP Pain Nurse Specialist New Patient</c:v>
                </c:pt>
                <c:pt idx="49">
                  <c:v>Psych CLP SJH Cardiac New Patient</c:v>
                </c:pt>
                <c:pt idx="50">
                  <c:v> AAH Neuropsychology CRABIS New Patient</c:v>
                </c:pt>
                <c:pt idx="51">
                  <c:v>AAH Neuropsychology MS Return Patient</c:v>
                </c:pt>
                <c:pt idx="52">
                  <c:v>SJH Psychology Nurse Led New Patient</c:v>
                </c:pt>
                <c:pt idx="53">
                  <c:v>Psych CLP Plastics Return Patient</c:v>
                </c:pt>
                <c:pt idx="54">
                  <c:v>AAH Neuropsychology MS New Patient</c:v>
                </c:pt>
                <c:pt idx="55">
                  <c:v>Psych CLP Bariatric New Patient</c:v>
                </c:pt>
                <c:pt idx="56">
                  <c:v>Clin Psych Weight Management New patient</c:v>
                </c:pt>
                <c:pt idx="57">
                  <c:v>Psych CLP COPD New Patient</c:v>
                </c:pt>
                <c:pt idx="58">
                  <c:v>AAH Pain Management Psychology Return Patient</c:v>
                </c:pt>
                <c:pt idx="59">
                  <c:v>Psych CLP SJH Cardiac Return Patient</c:v>
                </c:pt>
                <c:pt idx="60">
                  <c:v>AR Neurology Psychology New Patient</c:v>
                </c:pt>
                <c:pt idx="61">
                  <c:v>SJH Psychological Therapy Return Patient</c:v>
                </c:pt>
                <c:pt idx="62">
                  <c:v>WGH Virtual Return Patient</c:v>
                </c:pt>
                <c:pt idx="63">
                  <c:v>Psych CLP Pelvic Pain Return Patient</c:v>
                </c:pt>
                <c:pt idx="64">
                  <c:v>SJH Psychology Nurse Led Return Patient</c:v>
                </c:pt>
                <c:pt idx="65">
                  <c:v>Overbooked Return Patient</c:v>
                </c:pt>
                <c:pt idx="66">
                  <c:v>AR Neurology Psychology Return Patient</c:v>
                </c:pt>
                <c:pt idx="67">
                  <c:v>AAH Neuropsychology Virtual New Patient</c:v>
                </c:pt>
                <c:pt idx="68">
                  <c:v>AAH Medication/Tens Return Patient</c:v>
                </c:pt>
                <c:pt idx="69">
                  <c:v>AAH Pain Management Pelvic Pain Thursday Group</c:v>
                </c:pt>
              </c:strCache>
            </c:strRef>
          </c:cat>
          <c:val>
            <c:numRef>
              <c:f>'comb new ret DNA CNA'!$B$1:$B$70</c:f>
              <c:numCache>
                <c:formatCode>General</c:formatCode>
                <c:ptCount val="70"/>
                <c:pt idx="0">
                  <c:v>184</c:v>
                </c:pt>
                <c:pt idx="1">
                  <c:v>156</c:v>
                </c:pt>
                <c:pt idx="2">
                  <c:v>135</c:v>
                </c:pt>
                <c:pt idx="3">
                  <c:v>127</c:v>
                </c:pt>
                <c:pt idx="4">
                  <c:v>113</c:v>
                </c:pt>
                <c:pt idx="5">
                  <c:v>112</c:v>
                </c:pt>
                <c:pt idx="6">
                  <c:v>107</c:v>
                </c:pt>
                <c:pt idx="7">
                  <c:v>107</c:v>
                </c:pt>
                <c:pt idx="8">
                  <c:v>87</c:v>
                </c:pt>
                <c:pt idx="9">
                  <c:v>75</c:v>
                </c:pt>
                <c:pt idx="10">
                  <c:v>73</c:v>
                </c:pt>
                <c:pt idx="11">
                  <c:v>72</c:v>
                </c:pt>
                <c:pt idx="12">
                  <c:v>66</c:v>
                </c:pt>
                <c:pt idx="13">
                  <c:v>61</c:v>
                </c:pt>
                <c:pt idx="14">
                  <c:v>58</c:v>
                </c:pt>
                <c:pt idx="15">
                  <c:v>51</c:v>
                </c:pt>
                <c:pt idx="16">
                  <c:v>39</c:v>
                </c:pt>
                <c:pt idx="17">
                  <c:v>30</c:v>
                </c:pt>
                <c:pt idx="18">
                  <c:v>29</c:v>
                </c:pt>
                <c:pt idx="19">
                  <c:v>27</c:v>
                </c:pt>
                <c:pt idx="20">
                  <c:v>26</c:v>
                </c:pt>
                <c:pt idx="21">
                  <c:v>26</c:v>
                </c:pt>
                <c:pt idx="22">
                  <c:v>25</c:v>
                </c:pt>
                <c:pt idx="23">
                  <c:v>24</c:v>
                </c:pt>
                <c:pt idx="24">
                  <c:v>21</c:v>
                </c:pt>
                <c:pt idx="25">
                  <c:v>20</c:v>
                </c:pt>
                <c:pt idx="26">
                  <c:v>19</c:v>
                </c:pt>
                <c:pt idx="27">
                  <c:v>19</c:v>
                </c:pt>
                <c:pt idx="28">
                  <c:v>18</c:v>
                </c:pt>
                <c:pt idx="29">
                  <c:v>18</c:v>
                </c:pt>
                <c:pt idx="30">
                  <c:v>18</c:v>
                </c:pt>
                <c:pt idx="31">
                  <c:v>15</c:v>
                </c:pt>
                <c:pt idx="32">
                  <c:v>13</c:v>
                </c:pt>
                <c:pt idx="33">
                  <c:v>13</c:v>
                </c:pt>
                <c:pt idx="34">
                  <c:v>12</c:v>
                </c:pt>
                <c:pt idx="35">
                  <c:v>11</c:v>
                </c:pt>
                <c:pt idx="36">
                  <c:v>9</c:v>
                </c:pt>
                <c:pt idx="37">
                  <c:v>9</c:v>
                </c:pt>
                <c:pt idx="38">
                  <c:v>8</c:v>
                </c:pt>
                <c:pt idx="39">
                  <c:v>8</c:v>
                </c:pt>
                <c:pt idx="40">
                  <c:v>7</c:v>
                </c:pt>
                <c:pt idx="41">
                  <c:v>7</c:v>
                </c:pt>
                <c:pt idx="42">
                  <c:v>7</c:v>
                </c:pt>
                <c:pt idx="43">
                  <c:v>7</c:v>
                </c:pt>
                <c:pt idx="44">
                  <c:v>7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4</c:v>
                </c:pt>
                <c:pt idx="49">
                  <c:v>4</c:v>
                </c:pt>
                <c:pt idx="50">
                  <c:v>3</c:v>
                </c:pt>
                <c:pt idx="51">
                  <c:v>3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</c:numCache>
            </c:numRef>
          </c:val>
        </c:ser>
        <c:axId val="82482304"/>
        <c:axId val="82483840"/>
      </c:barChart>
      <c:lineChart>
        <c:grouping val="standard"/>
        <c:ser>
          <c:idx val="1"/>
          <c:order val="1"/>
          <c:marker>
            <c:symbol val="none"/>
          </c:marker>
          <c:cat>
            <c:strRef>
              <c:f>'comb new ret DNA CNA'!$A$1:$A$70</c:f>
              <c:strCache>
                <c:ptCount val="70"/>
                <c:pt idx="0">
                  <c:v>AAH Pain Management TUE Group AM One</c:v>
                </c:pt>
                <c:pt idx="1">
                  <c:v>AAH Pain Management MON Group AM One </c:v>
                </c:pt>
                <c:pt idx="2">
                  <c:v>AAH Pain Management WED Group PM One</c:v>
                </c:pt>
                <c:pt idx="3">
                  <c:v>AAH Introduction to group</c:v>
                </c:pt>
                <c:pt idx="4">
                  <c:v>Psych CLP Physio Pain New Patient</c:v>
                </c:pt>
                <c:pt idx="5">
                  <c:v>Psych CLP Pain Return Patient</c:v>
                </c:pt>
                <c:pt idx="6">
                  <c:v>Psych CLP Plastics New Patient</c:v>
                </c:pt>
                <c:pt idx="7">
                  <c:v>AAH Pain Management TUE Group PM One</c:v>
                </c:pt>
                <c:pt idx="8">
                  <c:v>AAH Pain Management MON Group PM Two</c:v>
                </c:pt>
                <c:pt idx="9">
                  <c:v>Psych CLP ME CFS Return Patient </c:v>
                </c:pt>
                <c:pt idx="10">
                  <c:v>Psych CLP Pain New Patient</c:v>
                </c:pt>
                <c:pt idx="11">
                  <c:v>AAH Pain Management Fri Group AM One</c:v>
                </c:pt>
                <c:pt idx="12">
                  <c:v>WGH Neuropsychology Return Patient</c:v>
                </c:pt>
                <c:pt idx="13">
                  <c:v>Psych CLP Oncology Return Patient</c:v>
                </c:pt>
                <c:pt idx="14">
                  <c:v>Psych CLP ME CFS Physio Return Patient</c:v>
                </c:pt>
                <c:pt idx="15">
                  <c:v>AAH Psychological Medicine Eating Disorder Group</c:v>
                </c:pt>
                <c:pt idx="16">
                  <c:v>Psych CLP Physio Pain Return Patient</c:v>
                </c:pt>
                <c:pt idx="17">
                  <c:v>Psych CLP Oncology New Patient</c:v>
                </c:pt>
                <c:pt idx="18">
                  <c:v>AAH Neuropsychology SBIRS Return Patient</c:v>
                </c:pt>
                <c:pt idx="19">
                  <c:v>AAH Neuropsychology REHAB Return Patient</c:v>
                </c:pt>
                <c:pt idx="20">
                  <c:v>Psych CLP Cardiac Return Patient </c:v>
                </c:pt>
                <c:pt idx="21">
                  <c:v>WGH Neuropsychology New Patient</c:v>
                </c:pt>
                <c:pt idx="22">
                  <c:v>AAH Neuropsychology MCN Return Patient</c:v>
                </c:pt>
                <c:pt idx="23">
                  <c:v>Psych Haemophilia Return Patient</c:v>
                </c:pt>
                <c:pt idx="24">
                  <c:v>AAH Neuropsychology CRABIS Return Patient</c:v>
                </c:pt>
                <c:pt idx="25">
                  <c:v>Psych CLP Cystic Fibrosis Return Patient</c:v>
                </c:pt>
                <c:pt idx="26">
                  <c:v>Psych CLP Pelvic Pain Group</c:v>
                </c:pt>
                <c:pt idx="27">
                  <c:v>Psych CLP Cardiac New Patient</c:v>
                </c:pt>
                <c:pt idx="28">
                  <c:v>Psych CLP Wt Mgmt Return Patient</c:v>
                </c:pt>
                <c:pt idx="29">
                  <c:v>Psych CLP BBV RIDU Return Patient</c:v>
                </c:pt>
                <c:pt idx="30">
                  <c:v>Psych CLP Clinical Health New Patient</c:v>
                </c:pt>
                <c:pt idx="31">
                  <c:v>Psych CLP Clinical Health Return Patient</c:v>
                </c:pt>
                <c:pt idx="32">
                  <c:v>Psych CLP ME CFS Physio New Patient</c:v>
                </c:pt>
                <c:pt idx="33">
                  <c:v>AAH Neuropsychology Virtual Return Patient</c:v>
                </c:pt>
                <c:pt idx="34">
                  <c:v>AAH Neuropsychology MCN New Patient</c:v>
                </c:pt>
                <c:pt idx="35">
                  <c:v>Psych CLP Pelvic Pain New Patient</c:v>
                </c:pt>
                <c:pt idx="36">
                  <c:v>Psych CLP Pain Medical Consultant New Patient</c:v>
                </c:pt>
                <c:pt idx="37">
                  <c:v>Psych CLP ME CFS New Patient</c:v>
                </c:pt>
                <c:pt idx="38">
                  <c:v>AAH Neuropsychology SBIRS New Patient</c:v>
                </c:pt>
                <c:pt idx="39">
                  <c:v>Psych CLP Pain Nurse Specialist Return  Patient</c:v>
                </c:pt>
                <c:pt idx="40">
                  <c:v>Psych CLP Wt Mgmt New Patient</c:v>
                </c:pt>
                <c:pt idx="41">
                  <c:v>Psych CLP BBV RIDU New Patient</c:v>
                </c:pt>
                <c:pt idx="42">
                  <c:v>Psych CLP Bariatric Return Patient</c:v>
                </c:pt>
                <c:pt idx="43">
                  <c:v>Psych CLP Cystic Fibrosis New Patient</c:v>
                </c:pt>
                <c:pt idx="44">
                  <c:v>Psych CLP Amputee New Patient</c:v>
                </c:pt>
                <c:pt idx="45">
                  <c:v>AAH Neuropsychology REHAB New Patient</c:v>
                </c:pt>
                <c:pt idx="46">
                  <c:v>AAH Neuropsychology Lanfine Return Patient</c:v>
                </c:pt>
                <c:pt idx="47">
                  <c:v>Psych CLP Amputee Return Patient</c:v>
                </c:pt>
                <c:pt idx="48">
                  <c:v>Psych CLP Pain Nurse Specialist New Patient</c:v>
                </c:pt>
                <c:pt idx="49">
                  <c:v>Psych CLP SJH Cardiac New Patient</c:v>
                </c:pt>
                <c:pt idx="50">
                  <c:v> AAH Neuropsychology CRABIS New Patient</c:v>
                </c:pt>
                <c:pt idx="51">
                  <c:v>AAH Neuropsychology MS Return Patient</c:v>
                </c:pt>
                <c:pt idx="52">
                  <c:v>SJH Psychology Nurse Led New Patient</c:v>
                </c:pt>
                <c:pt idx="53">
                  <c:v>Psych CLP Plastics Return Patient</c:v>
                </c:pt>
                <c:pt idx="54">
                  <c:v>AAH Neuropsychology MS New Patient</c:v>
                </c:pt>
                <c:pt idx="55">
                  <c:v>Psych CLP Bariatric New Patient</c:v>
                </c:pt>
                <c:pt idx="56">
                  <c:v>Clin Psych Weight Management New patient</c:v>
                </c:pt>
                <c:pt idx="57">
                  <c:v>Psych CLP COPD New Patient</c:v>
                </c:pt>
                <c:pt idx="58">
                  <c:v>AAH Pain Management Psychology Return Patient</c:v>
                </c:pt>
                <c:pt idx="59">
                  <c:v>Psych CLP SJH Cardiac Return Patient</c:v>
                </c:pt>
                <c:pt idx="60">
                  <c:v>AR Neurology Psychology New Patient</c:v>
                </c:pt>
                <c:pt idx="61">
                  <c:v>SJH Psychological Therapy Return Patient</c:v>
                </c:pt>
                <c:pt idx="62">
                  <c:v>WGH Virtual Return Patient</c:v>
                </c:pt>
                <c:pt idx="63">
                  <c:v>Psych CLP Pelvic Pain Return Patient</c:v>
                </c:pt>
                <c:pt idx="64">
                  <c:v>SJH Psychology Nurse Led Return Patient</c:v>
                </c:pt>
                <c:pt idx="65">
                  <c:v>Overbooked Return Patient</c:v>
                </c:pt>
                <c:pt idx="66">
                  <c:v>AR Neurology Psychology Return Patient</c:v>
                </c:pt>
                <c:pt idx="67">
                  <c:v>AAH Neuropsychology Virtual New Patient</c:v>
                </c:pt>
                <c:pt idx="68">
                  <c:v>AAH Medication/Tens Return Patient</c:v>
                </c:pt>
                <c:pt idx="69">
                  <c:v>AAH Pain Management Pelvic Pain Thursday Group</c:v>
                </c:pt>
              </c:strCache>
            </c:strRef>
          </c:cat>
          <c:val>
            <c:numRef>
              <c:f>'comb new ret DNA CNA'!$C$1:$C$70</c:f>
              <c:numCache>
                <c:formatCode>General</c:formatCode>
                <c:ptCount val="70"/>
                <c:pt idx="0">
                  <c:v>8.6344439230408199</c:v>
                </c:pt>
                <c:pt idx="1">
                  <c:v>15.95495072735805</c:v>
                </c:pt>
                <c:pt idx="2">
                  <c:v>22.290004692632568</c:v>
                </c:pt>
                <c:pt idx="3">
                  <c:v>28.249648052557486</c:v>
                </c:pt>
                <c:pt idx="4">
                  <c:v>33.5523228531206</c:v>
                </c:pt>
                <c:pt idx="5">
                  <c:v>38.808071328015018</c:v>
                </c:pt>
                <c:pt idx="6">
                  <c:v>43.829188174566006</c:v>
                </c:pt>
                <c:pt idx="7">
                  <c:v>48.850305021116846</c:v>
                </c:pt>
                <c:pt idx="8">
                  <c:v>52.932895354293755</c:v>
                </c:pt>
                <c:pt idx="9">
                  <c:v>56.452369779446009</c:v>
                </c:pt>
                <c:pt idx="10">
                  <c:v>59.877991553261012</c:v>
                </c:pt>
                <c:pt idx="11">
                  <c:v>63.256687001407542</c:v>
                </c:pt>
                <c:pt idx="12">
                  <c:v>66.353824495542227</c:v>
                </c:pt>
                <c:pt idx="13">
                  <c:v>69.216330361332723</c:v>
                </c:pt>
                <c:pt idx="14">
                  <c:v>71.938057250117325</c:v>
                </c:pt>
                <c:pt idx="15">
                  <c:v>74.331299859221033</c:v>
                </c:pt>
                <c:pt idx="16">
                  <c:v>76.161426560300427</c:v>
                </c:pt>
                <c:pt idx="17">
                  <c:v>77.569216330361328</c:v>
                </c:pt>
                <c:pt idx="18">
                  <c:v>78.930079774753608</c:v>
                </c:pt>
                <c:pt idx="19">
                  <c:v>80.197090567808544</c:v>
                </c:pt>
                <c:pt idx="20">
                  <c:v>81.417175035194745</c:v>
                </c:pt>
                <c:pt idx="21">
                  <c:v>82.637259502580918</c:v>
                </c:pt>
                <c:pt idx="22">
                  <c:v>83.810417644298496</c:v>
                </c:pt>
                <c:pt idx="23">
                  <c:v>84.936649460347923</c:v>
                </c:pt>
                <c:pt idx="24">
                  <c:v>85.922102299389948</c:v>
                </c:pt>
                <c:pt idx="25">
                  <c:v>86.860628812763466</c:v>
                </c:pt>
                <c:pt idx="26">
                  <c:v>87.752229000469256</c:v>
                </c:pt>
                <c:pt idx="27">
                  <c:v>88.643829188174564</c:v>
                </c:pt>
                <c:pt idx="28">
                  <c:v>89.488503050211165</c:v>
                </c:pt>
                <c:pt idx="29">
                  <c:v>90.333176912247751</c:v>
                </c:pt>
                <c:pt idx="30">
                  <c:v>91.177850774283925</c:v>
                </c:pt>
                <c:pt idx="31">
                  <c:v>91.881745659314873</c:v>
                </c:pt>
                <c:pt idx="32">
                  <c:v>92.491787893007981</c:v>
                </c:pt>
                <c:pt idx="33">
                  <c:v>93.101830126700577</c:v>
                </c:pt>
                <c:pt idx="34">
                  <c:v>93.664946034725489</c:v>
                </c:pt>
                <c:pt idx="35">
                  <c:v>94.181135617080827</c:v>
                </c:pt>
                <c:pt idx="36">
                  <c:v>94.603472548099006</c:v>
                </c:pt>
                <c:pt idx="37">
                  <c:v>95.025809479117797</c:v>
                </c:pt>
                <c:pt idx="38">
                  <c:v>95.40122008446788</c:v>
                </c:pt>
                <c:pt idx="39">
                  <c:v>95.776630689816997</c:v>
                </c:pt>
                <c:pt idx="40">
                  <c:v>96.10511496949789</c:v>
                </c:pt>
                <c:pt idx="41">
                  <c:v>96.433599249179281</c:v>
                </c:pt>
                <c:pt idx="42">
                  <c:v>96.762083528859648</c:v>
                </c:pt>
                <c:pt idx="43">
                  <c:v>97.090567808540598</c:v>
                </c:pt>
                <c:pt idx="44">
                  <c:v>97.419052088221491</c:v>
                </c:pt>
                <c:pt idx="45">
                  <c:v>97.653683716564444</c:v>
                </c:pt>
                <c:pt idx="46">
                  <c:v>97.888315344908449</c:v>
                </c:pt>
                <c:pt idx="47">
                  <c:v>98.122946973251445</c:v>
                </c:pt>
                <c:pt idx="48">
                  <c:v>98.310652275926785</c:v>
                </c:pt>
                <c:pt idx="49">
                  <c:v>98.498357578601315</c:v>
                </c:pt>
                <c:pt idx="50">
                  <c:v>98.639136555607678</c:v>
                </c:pt>
                <c:pt idx="51">
                  <c:v>98.779915532613558</c:v>
                </c:pt>
                <c:pt idx="52">
                  <c:v>98.873768183950673</c:v>
                </c:pt>
                <c:pt idx="53">
                  <c:v>98.967620835288727</c:v>
                </c:pt>
                <c:pt idx="54">
                  <c:v>99.061473486625999</c:v>
                </c:pt>
                <c:pt idx="55">
                  <c:v>99.155326137962874</c:v>
                </c:pt>
                <c:pt idx="56">
                  <c:v>99.249178789300927</c:v>
                </c:pt>
                <c:pt idx="57">
                  <c:v>99.3430314406382</c:v>
                </c:pt>
                <c:pt idx="58">
                  <c:v>99.436884091975827</c:v>
                </c:pt>
                <c:pt idx="59">
                  <c:v>99.530736743313</c:v>
                </c:pt>
                <c:pt idx="60">
                  <c:v>99.577663068981707</c:v>
                </c:pt>
                <c:pt idx="61">
                  <c:v>99.624589394650258</c:v>
                </c:pt>
                <c:pt idx="62">
                  <c:v>99.671515720319107</c:v>
                </c:pt>
                <c:pt idx="63">
                  <c:v>99.7184420459878</c:v>
                </c:pt>
                <c:pt idx="64">
                  <c:v>99.765368371656024</c:v>
                </c:pt>
                <c:pt idx="65">
                  <c:v>99.812294697325427</c:v>
                </c:pt>
                <c:pt idx="66">
                  <c:v>99.859221022993879</c:v>
                </c:pt>
                <c:pt idx="67">
                  <c:v>99.9061473486626</c:v>
                </c:pt>
                <c:pt idx="68">
                  <c:v>99.953073674331307</c:v>
                </c:pt>
                <c:pt idx="69">
                  <c:v>100</c:v>
                </c:pt>
              </c:numCache>
            </c:numRef>
          </c:val>
        </c:ser>
        <c:marker val="1"/>
        <c:axId val="83601280"/>
        <c:axId val="83599744"/>
      </c:lineChart>
      <c:catAx>
        <c:axId val="82482304"/>
        <c:scaling>
          <c:orientation val="minMax"/>
        </c:scaling>
        <c:axPos val="b"/>
        <c:tickLblPos val="nextTo"/>
        <c:crossAx val="82483840"/>
        <c:crosses val="autoZero"/>
        <c:auto val="1"/>
        <c:lblAlgn val="ctr"/>
        <c:lblOffset val="100"/>
      </c:catAx>
      <c:valAx>
        <c:axId val="82483840"/>
        <c:scaling>
          <c:orientation val="minMax"/>
        </c:scaling>
        <c:axPos val="l"/>
        <c:majorGridlines/>
        <c:numFmt formatCode="General" sourceLinked="1"/>
        <c:tickLblPos val="nextTo"/>
        <c:crossAx val="82482304"/>
        <c:crosses val="autoZero"/>
        <c:crossBetween val="between"/>
      </c:valAx>
      <c:valAx>
        <c:axId val="83599744"/>
        <c:scaling>
          <c:orientation val="minMax"/>
        </c:scaling>
        <c:axPos val="r"/>
        <c:numFmt formatCode="General" sourceLinked="1"/>
        <c:tickLblPos val="nextTo"/>
        <c:crossAx val="83601280"/>
        <c:crosses val="max"/>
        <c:crossBetween val="between"/>
      </c:valAx>
      <c:catAx>
        <c:axId val="83601280"/>
        <c:scaling>
          <c:orientation val="minMax"/>
        </c:scaling>
        <c:delete val="1"/>
        <c:axPos val="b"/>
        <c:tickLblPos val="none"/>
        <c:crossAx val="83599744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Frequency of presenting complaint of patients attending through the "majors triage" process</a:t>
            </a:r>
          </a:p>
        </c:rich>
      </c:tx>
      <c:layout>
        <c:manualLayout>
          <c:xMode val="edge"/>
          <c:yMode val="edge"/>
          <c:x val="0.10078577858927126"/>
          <c:y val="1.8720748829953292E-2"/>
        </c:manualLayout>
      </c:layout>
      <c:overlay val="1"/>
    </c:title>
    <c:plotArea>
      <c:layout>
        <c:manualLayout>
          <c:layoutTarget val="inner"/>
          <c:xMode val="edge"/>
          <c:yMode val="edge"/>
          <c:x val="4.9760789057014532E-2"/>
          <c:y val="2.5090439966190668E-2"/>
          <c:w val="0.8257957989229"/>
          <c:h val="0.6304200364785012"/>
        </c:manualLayout>
      </c:layout>
      <c:barChart>
        <c:barDir val="col"/>
        <c:grouping val="clustered"/>
        <c:ser>
          <c:idx val="0"/>
          <c:order val="0"/>
          <c:cat>
            <c:strRef>
              <c:f>Sheet1!$K$2:$K$52</c:f>
              <c:strCache>
                <c:ptCount val="51"/>
                <c:pt idx="0">
                  <c:v>Chest pain</c:v>
                </c:pt>
                <c:pt idx="1">
                  <c:v>Abdominal pain</c:v>
                </c:pt>
                <c:pt idx="2">
                  <c:v>Short of breath</c:v>
                </c:pt>
                <c:pt idx="3">
                  <c:v>Overdose</c:v>
                </c:pt>
                <c:pt idx="4">
                  <c:v>Head injury</c:v>
                </c:pt>
                <c:pt idx="5">
                  <c:v>Injury of hip / leg / knee / ankle / foot</c:v>
                </c:pt>
                <c:pt idx="6">
                  <c:v>Drug / alcohol intoxication / withdrawal</c:v>
                </c:pt>
                <c:pt idx="7">
                  <c:v>Seizure (fit)</c:v>
                </c:pt>
                <c:pt idx="8">
                  <c:v>Headache</c:v>
                </c:pt>
                <c:pt idx="9">
                  <c:v>Fainting episode</c:v>
                </c:pt>
                <c:pt idx="10">
                  <c:v>Palpitations</c:v>
                </c:pt>
                <c:pt idx="11">
                  <c:v>Vomiting +/- nausea</c:v>
                </c:pt>
                <c:pt idx="12">
                  <c:v>Fainting episode with loss of consciousness</c:v>
                </c:pt>
                <c:pt idx="13">
                  <c:v>Fever / Sepsis</c:v>
                </c:pt>
                <c:pt idx="14">
                  <c:v>Injury of shoulder / arm / elbow / wrist/ hand</c:v>
                </c:pt>
                <c:pt idx="15">
                  <c:v>Generalised weakness</c:v>
                </c:pt>
                <c:pt idx="16">
                  <c:v>Difficulty breathing</c:v>
                </c:pt>
                <c:pt idx="17">
                  <c:v>Dizziness</c:v>
                </c:pt>
                <c:pt idx="18">
                  <c:v>Localised swelling / redness / lumps / bumps</c:v>
                </c:pt>
                <c:pt idx="19">
                  <c:v>Unsteady on feet / Fall(s) / Long lie</c:v>
                </c:pt>
                <c:pt idx="20">
                  <c:v>Limb weakness</c:v>
                </c:pt>
                <c:pt idx="21">
                  <c:v>Confusion</c:v>
                </c:pt>
                <c:pt idx="22">
                  <c:v>Pain in hip / leg / knee / ankle / foot</c:v>
                </c:pt>
                <c:pt idx="23">
                  <c:v>Pregnancy related, less than 20 weeks</c:v>
                </c:pt>
                <c:pt idx="24">
                  <c:v>Blood in stools</c:v>
                </c:pt>
                <c:pt idx="25">
                  <c:v>Flank pain</c:v>
                </c:pt>
                <c:pt idx="26">
                  <c:v>Simple trip</c:v>
                </c:pt>
                <c:pt idx="27">
                  <c:v>Allergic reaction</c:v>
                </c:pt>
                <c:pt idx="28">
                  <c:v>Injury of back</c:v>
                </c:pt>
                <c:pt idx="29">
                  <c:v>Injury of shoulder / arm / elbow / wrist / hand</c:v>
                </c:pt>
                <c:pt idx="30">
                  <c:v>Vomiting blood</c:v>
                </c:pt>
                <c:pt idx="31">
                  <c:v>Vaginal bleeding - abnormal</c:v>
                </c:pt>
                <c:pt idx="32">
                  <c:v>Backache (no recent injury)</c:v>
                </c:pt>
                <c:pt idx="33">
                  <c:v>Numbness / tingling (parasthesia)</c:v>
                </c:pt>
                <c:pt idx="34">
                  <c:v>Throat - sore</c:v>
                </c:pt>
                <c:pt idx="35">
                  <c:v>Unable to pass urine</c:v>
                </c:pt>
                <c:pt idx="36">
                  <c:v>Pain on passing urine</c:v>
                </c:pt>
                <c:pt idx="37">
                  <c:v>Facial weakness</c:v>
                </c:pt>
                <c:pt idx="38">
                  <c:v>Diarrhoea</c:v>
                </c:pt>
                <c:pt idx="39">
                  <c:v>Hyperglycaemia</c:v>
                </c:pt>
                <c:pt idx="40">
                  <c:v>Facial injury</c:v>
                </c:pt>
                <c:pt idx="41">
                  <c:v>Injury of thorax</c:v>
                </c:pt>
                <c:pt idx="42">
                  <c:v>Pain in shoulder / arm / elbow / wrist / hand</c:v>
                </c:pt>
                <c:pt idx="43">
                  <c:v>Suicidal intent</c:v>
                </c:pt>
                <c:pt idx="44">
                  <c:v>Drowsy (altered level of consciousness)</c:v>
                </c:pt>
                <c:pt idx="45">
                  <c:v>Nose - bleeding</c:v>
                </c:pt>
                <c:pt idx="46">
                  <c:v>Blood in urine</c:v>
                </c:pt>
                <c:pt idx="47">
                  <c:v>Pain in scrotum / testes</c:v>
                </c:pt>
                <c:pt idx="48">
                  <c:v>Frequent urination</c:v>
                </c:pt>
                <c:pt idx="49">
                  <c:v>Visual disturbance</c:v>
                </c:pt>
                <c:pt idx="50">
                  <c:v>other</c:v>
                </c:pt>
              </c:strCache>
            </c:strRef>
          </c:cat>
          <c:val>
            <c:numRef>
              <c:f>Sheet1!$L$2:$L$52</c:f>
              <c:numCache>
                <c:formatCode>General</c:formatCode>
                <c:ptCount val="51"/>
                <c:pt idx="0">
                  <c:v>6547</c:v>
                </c:pt>
                <c:pt idx="1">
                  <c:v>6369</c:v>
                </c:pt>
                <c:pt idx="2">
                  <c:v>2699</c:v>
                </c:pt>
                <c:pt idx="3">
                  <c:v>2477</c:v>
                </c:pt>
                <c:pt idx="4">
                  <c:v>2112</c:v>
                </c:pt>
                <c:pt idx="5">
                  <c:v>1673</c:v>
                </c:pt>
                <c:pt idx="6">
                  <c:v>1543</c:v>
                </c:pt>
                <c:pt idx="7">
                  <c:v>1088</c:v>
                </c:pt>
                <c:pt idx="8">
                  <c:v>1021</c:v>
                </c:pt>
                <c:pt idx="9">
                  <c:v>913</c:v>
                </c:pt>
                <c:pt idx="10">
                  <c:v>844</c:v>
                </c:pt>
                <c:pt idx="11">
                  <c:v>752</c:v>
                </c:pt>
                <c:pt idx="12">
                  <c:v>665</c:v>
                </c:pt>
                <c:pt idx="13">
                  <c:v>656</c:v>
                </c:pt>
                <c:pt idx="14">
                  <c:v>627</c:v>
                </c:pt>
                <c:pt idx="15">
                  <c:v>586</c:v>
                </c:pt>
                <c:pt idx="16">
                  <c:v>511</c:v>
                </c:pt>
                <c:pt idx="17">
                  <c:v>485</c:v>
                </c:pt>
                <c:pt idx="18">
                  <c:v>480</c:v>
                </c:pt>
                <c:pt idx="19">
                  <c:v>467</c:v>
                </c:pt>
                <c:pt idx="20">
                  <c:v>430</c:v>
                </c:pt>
                <c:pt idx="21">
                  <c:v>423</c:v>
                </c:pt>
                <c:pt idx="22">
                  <c:v>423</c:v>
                </c:pt>
                <c:pt idx="23">
                  <c:v>391</c:v>
                </c:pt>
                <c:pt idx="24">
                  <c:v>344</c:v>
                </c:pt>
                <c:pt idx="25">
                  <c:v>334</c:v>
                </c:pt>
                <c:pt idx="26">
                  <c:v>311</c:v>
                </c:pt>
                <c:pt idx="27">
                  <c:v>301</c:v>
                </c:pt>
                <c:pt idx="28">
                  <c:v>279</c:v>
                </c:pt>
                <c:pt idx="29">
                  <c:v>275</c:v>
                </c:pt>
                <c:pt idx="30">
                  <c:v>272</c:v>
                </c:pt>
                <c:pt idx="31">
                  <c:v>271</c:v>
                </c:pt>
                <c:pt idx="32">
                  <c:v>261</c:v>
                </c:pt>
                <c:pt idx="33">
                  <c:v>260</c:v>
                </c:pt>
                <c:pt idx="34">
                  <c:v>227</c:v>
                </c:pt>
                <c:pt idx="35">
                  <c:v>226</c:v>
                </c:pt>
                <c:pt idx="36">
                  <c:v>223</c:v>
                </c:pt>
                <c:pt idx="37">
                  <c:v>219</c:v>
                </c:pt>
                <c:pt idx="38">
                  <c:v>211</c:v>
                </c:pt>
                <c:pt idx="39">
                  <c:v>207</c:v>
                </c:pt>
                <c:pt idx="40">
                  <c:v>187</c:v>
                </c:pt>
                <c:pt idx="41">
                  <c:v>172</c:v>
                </c:pt>
                <c:pt idx="42">
                  <c:v>151</c:v>
                </c:pt>
                <c:pt idx="43">
                  <c:v>140</c:v>
                </c:pt>
                <c:pt idx="44">
                  <c:v>138</c:v>
                </c:pt>
                <c:pt idx="45">
                  <c:v>134</c:v>
                </c:pt>
                <c:pt idx="46">
                  <c:v>131</c:v>
                </c:pt>
                <c:pt idx="47">
                  <c:v>130</c:v>
                </c:pt>
                <c:pt idx="48">
                  <c:v>119</c:v>
                </c:pt>
                <c:pt idx="49">
                  <c:v>109</c:v>
                </c:pt>
                <c:pt idx="50">
                  <c:v>2285</c:v>
                </c:pt>
              </c:numCache>
            </c:numRef>
          </c:val>
        </c:ser>
        <c:axId val="83695872"/>
        <c:axId val="83701760"/>
      </c:barChart>
      <c:lineChart>
        <c:grouping val="standard"/>
        <c:ser>
          <c:idx val="1"/>
          <c:order val="1"/>
          <c:marker>
            <c:symbol val="none"/>
          </c:marker>
          <c:cat>
            <c:strRef>
              <c:f>Sheet1!$K$2:$K$52</c:f>
              <c:strCache>
                <c:ptCount val="51"/>
                <c:pt idx="0">
                  <c:v>Chest pain</c:v>
                </c:pt>
                <c:pt idx="1">
                  <c:v>Abdominal pain</c:v>
                </c:pt>
                <c:pt idx="2">
                  <c:v>Short of breath</c:v>
                </c:pt>
                <c:pt idx="3">
                  <c:v>Overdose</c:v>
                </c:pt>
                <c:pt idx="4">
                  <c:v>Head injury</c:v>
                </c:pt>
                <c:pt idx="5">
                  <c:v>Injury of hip / leg / knee / ankle / foot</c:v>
                </c:pt>
                <c:pt idx="6">
                  <c:v>Drug / alcohol intoxication / withdrawal</c:v>
                </c:pt>
                <c:pt idx="7">
                  <c:v>Seizure (fit)</c:v>
                </c:pt>
                <c:pt idx="8">
                  <c:v>Headache</c:v>
                </c:pt>
                <c:pt idx="9">
                  <c:v>Fainting episode</c:v>
                </c:pt>
                <c:pt idx="10">
                  <c:v>Palpitations</c:v>
                </c:pt>
                <c:pt idx="11">
                  <c:v>Vomiting +/- nausea</c:v>
                </c:pt>
                <c:pt idx="12">
                  <c:v>Fainting episode with loss of consciousness</c:v>
                </c:pt>
                <c:pt idx="13">
                  <c:v>Fever / Sepsis</c:v>
                </c:pt>
                <c:pt idx="14">
                  <c:v>Injury of shoulder / arm / elbow / wrist/ hand</c:v>
                </c:pt>
                <c:pt idx="15">
                  <c:v>Generalised weakness</c:v>
                </c:pt>
                <c:pt idx="16">
                  <c:v>Difficulty breathing</c:v>
                </c:pt>
                <c:pt idx="17">
                  <c:v>Dizziness</c:v>
                </c:pt>
                <c:pt idx="18">
                  <c:v>Localised swelling / redness / lumps / bumps</c:v>
                </c:pt>
                <c:pt idx="19">
                  <c:v>Unsteady on feet / Fall(s) / Long lie</c:v>
                </c:pt>
                <c:pt idx="20">
                  <c:v>Limb weakness</c:v>
                </c:pt>
                <c:pt idx="21">
                  <c:v>Confusion</c:v>
                </c:pt>
                <c:pt idx="22">
                  <c:v>Pain in hip / leg / knee / ankle / foot</c:v>
                </c:pt>
                <c:pt idx="23">
                  <c:v>Pregnancy related, less than 20 weeks</c:v>
                </c:pt>
                <c:pt idx="24">
                  <c:v>Blood in stools</c:v>
                </c:pt>
                <c:pt idx="25">
                  <c:v>Flank pain</c:v>
                </c:pt>
                <c:pt idx="26">
                  <c:v>Simple trip</c:v>
                </c:pt>
                <c:pt idx="27">
                  <c:v>Allergic reaction</c:v>
                </c:pt>
                <c:pt idx="28">
                  <c:v>Injury of back</c:v>
                </c:pt>
                <c:pt idx="29">
                  <c:v>Injury of shoulder / arm / elbow / wrist / hand</c:v>
                </c:pt>
                <c:pt idx="30">
                  <c:v>Vomiting blood</c:v>
                </c:pt>
                <c:pt idx="31">
                  <c:v>Vaginal bleeding - abnormal</c:v>
                </c:pt>
                <c:pt idx="32">
                  <c:v>Backache (no recent injury)</c:v>
                </c:pt>
                <c:pt idx="33">
                  <c:v>Numbness / tingling (parasthesia)</c:v>
                </c:pt>
                <c:pt idx="34">
                  <c:v>Throat - sore</c:v>
                </c:pt>
                <c:pt idx="35">
                  <c:v>Unable to pass urine</c:v>
                </c:pt>
                <c:pt idx="36">
                  <c:v>Pain on passing urine</c:v>
                </c:pt>
                <c:pt idx="37">
                  <c:v>Facial weakness</c:v>
                </c:pt>
                <c:pt idx="38">
                  <c:v>Diarrhoea</c:v>
                </c:pt>
                <c:pt idx="39">
                  <c:v>Hyperglycaemia</c:v>
                </c:pt>
                <c:pt idx="40">
                  <c:v>Facial injury</c:v>
                </c:pt>
                <c:pt idx="41">
                  <c:v>Injury of thorax</c:v>
                </c:pt>
                <c:pt idx="42">
                  <c:v>Pain in shoulder / arm / elbow / wrist / hand</c:v>
                </c:pt>
                <c:pt idx="43">
                  <c:v>Suicidal intent</c:v>
                </c:pt>
                <c:pt idx="44">
                  <c:v>Drowsy (altered level of consciousness)</c:v>
                </c:pt>
                <c:pt idx="45">
                  <c:v>Nose - bleeding</c:v>
                </c:pt>
                <c:pt idx="46">
                  <c:v>Blood in urine</c:v>
                </c:pt>
                <c:pt idx="47">
                  <c:v>Pain in scrotum / testes</c:v>
                </c:pt>
                <c:pt idx="48">
                  <c:v>Frequent urination</c:v>
                </c:pt>
                <c:pt idx="49">
                  <c:v>Visual disturbance</c:v>
                </c:pt>
                <c:pt idx="50">
                  <c:v>other</c:v>
                </c:pt>
              </c:strCache>
            </c:strRef>
          </c:cat>
          <c:val>
            <c:numRef>
              <c:f>Sheet1!$M$2:$M$52</c:f>
              <c:numCache>
                <c:formatCode>General</c:formatCode>
                <c:ptCount val="51"/>
                <c:pt idx="0">
                  <c:v>0.15551438276443821</c:v>
                </c:pt>
                <c:pt idx="1">
                  <c:v>0.30680063659469575</c:v>
                </c:pt>
                <c:pt idx="2">
                  <c:v>0.37091142307418401</c:v>
                </c:pt>
                <c:pt idx="3">
                  <c:v>0.42974892515261875</c:v>
                </c:pt>
                <c:pt idx="4">
                  <c:v>0.47991638756265403</c:v>
                </c:pt>
                <c:pt idx="5">
                  <c:v>0.51965604883725935</c:v>
                </c:pt>
                <c:pt idx="6">
                  <c:v>0.55630775077792383</c:v>
                </c:pt>
                <c:pt idx="7">
                  <c:v>0.58215159504976266</c:v>
                </c:pt>
                <c:pt idx="8">
                  <c:v>0.60640395258794744</c:v>
                </c:pt>
                <c:pt idx="9">
                  <c:v>0.62809092852561865</c:v>
                </c:pt>
                <c:pt idx="10">
                  <c:v>0.64813891066296114</c:v>
                </c:pt>
                <c:pt idx="11">
                  <c:v>0.66600156773320063</c:v>
                </c:pt>
                <c:pt idx="12">
                  <c:v>0.6817976674030326</c:v>
                </c:pt>
                <c:pt idx="13">
                  <c:v>0.69737998527280953</c:v>
                </c:pt>
                <c:pt idx="14">
                  <c:v>0.71227345067579251</c:v>
                </c:pt>
                <c:pt idx="15">
                  <c:v>0.72619302121190521</c:v>
                </c:pt>
                <c:pt idx="16">
                  <c:v>0.73833107674766618</c:v>
                </c:pt>
                <c:pt idx="17">
                  <c:v>0.74985154041663693</c:v>
                </c:pt>
                <c:pt idx="18">
                  <c:v>0.76125323641892184</c:v>
                </c:pt>
                <c:pt idx="19">
                  <c:v>0.77234613648780415</c:v>
                </c:pt>
                <c:pt idx="20">
                  <c:v>0.7825601558231785</c:v>
                </c:pt>
                <c:pt idx="21">
                  <c:v>0.79260790042519214</c:v>
                </c:pt>
                <c:pt idx="22">
                  <c:v>0.8026556450272001</c:v>
                </c:pt>
                <c:pt idx="23">
                  <c:v>0.81194327656239296</c:v>
                </c:pt>
                <c:pt idx="24">
                  <c:v>0.82011449203068965</c:v>
                </c:pt>
                <c:pt idx="25">
                  <c:v>0.82804817216561255</c:v>
                </c:pt>
                <c:pt idx="26">
                  <c:v>0.83543552103375351</c:v>
                </c:pt>
                <c:pt idx="27">
                  <c:v>0.84258533456852092</c:v>
                </c:pt>
                <c:pt idx="28">
                  <c:v>0.84921257036984243</c:v>
                </c:pt>
                <c:pt idx="29">
                  <c:v>0.85574479203781995</c:v>
                </c:pt>
                <c:pt idx="30">
                  <c:v>0.86220575310577885</c:v>
                </c:pt>
                <c:pt idx="31">
                  <c:v>0.86864296064039903</c:v>
                </c:pt>
                <c:pt idx="32">
                  <c:v>0.8748426328416381</c:v>
                </c:pt>
                <c:pt idx="33">
                  <c:v>0.88101855150953923</c:v>
                </c:pt>
                <c:pt idx="34">
                  <c:v>0.88641060357728252</c:v>
                </c:pt>
                <c:pt idx="35">
                  <c:v>0.89177890211169319</c:v>
                </c:pt>
                <c:pt idx="36">
                  <c:v>0.8970759400460846</c:v>
                </c:pt>
                <c:pt idx="37">
                  <c:v>0.90227796384712156</c:v>
                </c:pt>
                <c:pt idx="38">
                  <c:v>0.90728995938145796</c:v>
                </c:pt>
                <c:pt idx="39">
                  <c:v>0.9122069407824368</c:v>
                </c:pt>
                <c:pt idx="40">
                  <c:v>0.91664885151666364</c:v>
                </c:pt>
                <c:pt idx="41">
                  <c:v>0.92073445925081365</c:v>
                </c:pt>
                <c:pt idx="42">
                  <c:v>0.92432124278486461</c:v>
                </c:pt>
                <c:pt idx="43">
                  <c:v>0.92764673745220005</c:v>
                </c:pt>
                <c:pt idx="44">
                  <c:v>0.93092472505285151</c:v>
                </c:pt>
                <c:pt idx="45">
                  <c:v>0.93410769852015485</c:v>
                </c:pt>
                <c:pt idx="46">
                  <c:v>0.93721941138744391</c:v>
                </c:pt>
                <c:pt idx="47">
                  <c:v>0.94030737072139459</c:v>
                </c:pt>
                <c:pt idx="48">
                  <c:v>0.94313404118862676</c:v>
                </c:pt>
                <c:pt idx="49">
                  <c:v>0.94572317632248182</c:v>
                </c:pt>
                <c:pt idx="50">
                  <c:v>1</c:v>
                </c:pt>
              </c:numCache>
            </c:numRef>
          </c:val>
        </c:ser>
        <c:marker val="1"/>
        <c:axId val="83705216"/>
        <c:axId val="83703680"/>
      </c:lineChart>
      <c:catAx>
        <c:axId val="83695872"/>
        <c:scaling>
          <c:orientation val="minMax"/>
        </c:scaling>
        <c:axPos val="b"/>
        <c:tickLblPos val="nextTo"/>
        <c:crossAx val="83701760"/>
        <c:crosses val="autoZero"/>
        <c:auto val="1"/>
        <c:lblAlgn val="ctr"/>
        <c:lblOffset val="100"/>
      </c:catAx>
      <c:valAx>
        <c:axId val="83701760"/>
        <c:scaling>
          <c:orientation val="minMax"/>
          <c:max val="7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presentations</a:t>
                </a:r>
              </a:p>
            </c:rich>
          </c:tx>
          <c:layout/>
        </c:title>
        <c:numFmt formatCode="General" sourceLinked="1"/>
        <c:tickLblPos val="nextTo"/>
        <c:crossAx val="83695872"/>
        <c:crosses val="autoZero"/>
        <c:crossBetween val="between"/>
      </c:valAx>
      <c:valAx>
        <c:axId val="83703680"/>
        <c:scaling>
          <c:orientation val="minMax"/>
          <c:max val="1"/>
          <c:min val="0"/>
        </c:scaling>
        <c:axPos val="r"/>
        <c:majorGridlines/>
        <c:numFmt formatCode="General" sourceLinked="1"/>
        <c:tickLblPos val="nextTo"/>
        <c:crossAx val="83705216"/>
        <c:crosses val="max"/>
        <c:crossBetween val="between"/>
        <c:majorUnit val="0.8"/>
      </c:valAx>
      <c:catAx>
        <c:axId val="83705216"/>
        <c:scaling>
          <c:orientation val="minMax"/>
        </c:scaling>
        <c:delete val="1"/>
        <c:axPos val="b"/>
        <c:tickLblPos val="none"/>
        <c:crossAx val="83703680"/>
        <c:crosses val="autoZero"/>
        <c:auto val="1"/>
        <c:lblAlgn val="ctr"/>
        <c:lblOffset val="100"/>
      </c:cat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Improve access to psychological therapies by Reducing non attendance by 10 percentage points by 30/5/17</a:t>
          </a:r>
          <a:endParaRPr lang="en-GB" dirty="0">
            <a:solidFill>
              <a:schemeClr val="tx1"/>
            </a:solidFill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/>
        </a:p>
      </dgm:t>
    </dgm:pt>
    <dgm:pt modelId="{AE315944-3168-4E0E-A637-AFB91A39AFC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Patient knows &amp; remembers about appointment </a:t>
          </a:r>
          <a:endParaRPr lang="en-GB" dirty="0">
            <a:solidFill>
              <a:schemeClr val="tx1"/>
            </a:solidFill>
          </a:endParaRPr>
        </a:p>
      </dgm:t>
    </dgm:pt>
    <dgm:pt modelId="{F97AA74F-F958-4560-8441-1D5963873098}" type="parTrans" cxnId="{19A72A83-7177-4B25-9846-1086BFDF6B5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/>
        </a:p>
      </dgm:t>
    </dgm:pt>
    <dgm:pt modelId="{966D9D59-3225-4998-8AB8-03DDB048ECC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Clear letters</a:t>
          </a:r>
          <a:endParaRPr lang="en-GB" dirty="0"/>
        </a:p>
      </dgm:t>
    </dgm:pt>
    <dgm:pt modelId="{E1643E44-4DCA-4BC7-A01A-B12DDBE7D3CF}" type="parTrans" cxnId="{11598B20-FED3-44CA-BBF4-937D0A54DD0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/>
        </a:p>
      </dgm:t>
    </dgm:pt>
    <dgm:pt modelId="{5707DE97-D356-453D-8FD8-49099746B0D0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Reminders (text, phone)</a:t>
          </a:r>
          <a:endParaRPr lang="en-GB" dirty="0"/>
        </a:p>
      </dgm:t>
    </dgm:pt>
    <dgm:pt modelId="{7FAC3AD3-2DE6-4419-9DA1-09C3ECD5C00B}" type="parTrans" cxnId="{F702E88B-00FA-450C-8CFF-251830AE2DB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54EBB949-090B-4E30-9D54-74627D55BC48}" type="sibTrans" cxnId="{F702E88B-00FA-450C-8CFF-251830AE2DB5}">
      <dgm:prSet/>
      <dgm:spPr/>
      <dgm:t>
        <a:bodyPr/>
        <a:lstStyle/>
        <a:p>
          <a:endParaRPr lang="en-GB"/>
        </a:p>
      </dgm:t>
    </dgm:pt>
    <dgm:pt modelId="{613B9CF7-F2AE-419C-A1FC-A9C2BF02BAD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Patient motivated to attend</a:t>
          </a:r>
          <a:endParaRPr lang="en-GB" dirty="0">
            <a:solidFill>
              <a:schemeClr val="tx1"/>
            </a:solidFill>
          </a:endParaRPr>
        </a:p>
      </dgm:t>
    </dgm:pt>
    <dgm:pt modelId="{C14A612D-C9B2-44BC-9A3D-01513E60E370}" type="parTrans" cxnId="{2C86B3F6-7EB4-4110-964E-4C06CAD0763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/>
        </a:p>
      </dgm:t>
    </dgm:pt>
    <dgm:pt modelId="{045A56B4-E81B-4E38-B0DA-81A4E887212F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Opt in</a:t>
          </a:r>
          <a:endParaRPr lang="en-GB" dirty="0"/>
        </a:p>
      </dgm:t>
    </dgm:pt>
    <dgm:pt modelId="{0AC882FD-D75D-4BEE-964D-F43AF44D13E8}" type="parTrans" cxnId="{22EECD7A-D010-4B22-AE22-D62148D936F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6A72B5-2B4A-45D1-9596-8D15D9329815}" type="sibTrans" cxnId="{22EECD7A-D010-4B22-AE22-D62148D936F8}">
      <dgm:prSet/>
      <dgm:spPr/>
      <dgm:t>
        <a:bodyPr/>
        <a:lstStyle/>
        <a:p>
          <a:endParaRPr lang="en-GB"/>
        </a:p>
      </dgm:t>
    </dgm:pt>
    <dgm:pt modelId="{927D8B51-6D65-4EDC-9EE9-6DECE0B7280C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Aware of need</a:t>
          </a:r>
          <a:endParaRPr lang="en-GB" dirty="0"/>
        </a:p>
      </dgm:t>
    </dgm:pt>
    <dgm:pt modelId="{1EB99F2D-51B1-4AA6-ABAC-3A4CA90326EE}" type="parTrans" cxnId="{348D78F9-66FA-499D-B1C5-34265FAC84A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619998CF-5C96-4174-A06E-5ED96FF1A219}" type="sibTrans" cxnId="{348D78F9-66FA-499D-B1C5-34265FAC84A3}">
      <dgm:prSet/>
      <dgm:spPr/>
      <dgm:t>
        <a:bodyPr/>
        <a:lstStyle/>
        <a:p>
          <a:endParaRPr lang="en-GB"/>
        </a:p>
      </dgm:t>
    </dgm:pt>
    <dgm:pt modelId="{EA49D0A6-044A-4586-B00B-2EE21E5B5138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High quality information</a:t>
          </a:r>
          <a:endParaRPr lang="en-GB" dirty="0"/>
        </a:p>
      </dgm:t>
    </dgm:pt>
    <dgm:pt modelId="{07628917-1B3D-4CC3-B86F-C5175AADF09D}" type="parTrans" cxnId="{E07FE0C2-7D38-4524-BC02-64FC72A52DB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4B26D911-87BE-431D-9C5B-7B5BC1305578}" type="sibTrans" cxnId="{E07FE0C2-7D38-4524-BC02-64FC72A52DB2}">
      <dgm:prSet/>
      <dgm:spPr/>
      <dgm:t>
        <a:bodyPr/>
        <a:lstStyle/>
        <a:p>
          <a:endParaRPr lang="en-GB"/>
        </a:p>
      </dgm:t>
    </dgm:pt>
    <dgm:pt modelId="{EB53EA07-0D23-4D1C-97DC-DA59ECACDC3D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‘Contracting’ </a:t>
          </a:r>
          <a:endParaRPr lang="en-GB" dirty="0"/>
        </a:p>
      </dgm:t>
    </dgm:pt>
    <dgm:pt modelId="{AD44C19A-9547-4792-8875-853767FB9161}" type="parTrans" cxnId="{429D767A-DCBD-4989-870C-938CD9DBF8E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92BF8E3C-6251-4B63-8CDB-A6FA800AFCFA}" type="sibTrans" cxnId="{429D767A-DCBD-4989-870C-938CD9DBF8E8}">
      <dgm:prSet/>
      <dgm:spPr/>
      <dgm:t>
        <a:bodyPr/>
        <a:lstStyle/>
        <a:p>
          <a:endParaRPr lang="en-GB"/>
        </a:p>
      </dgm:t>
    </dgm:pt>
    <dgm:pt modelId="{414C4CB7-B59E-4CF8-A30A-3C7250AB4FF8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Patient feels able to attend</a:t>
          </a:r>
          <a:endParaRPr lang="en-GB" dirty="0">
            <a:solidFill>
              <a:schemeClr val="tx1"/>
            </a:solidFill>
          </a:endParaRPr>
        </a:p>
      </dgm:t>
    </dgm:pt>
    <dgm:pt modelId="{1C981A20-985F-4C16-BD85-CD9D37EFF7CE}" type="parTrans" cxnId="{58F27204-B8FE-49D1-9E42-73074021655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/>
        </a:p>
      </dgm:t>
    </dgm:pt>
    <dgm:pt modelId="{FB50B548-87FE-4884-AF31-EE59FD1F15E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Expectations of physical/mental health</a:t>
          </a:r>
          <a:endParaRPr lang="en-GB" dirty="0"/>
        </a:p>
      </dgm:t>
    </dgm:pt>
    <dgm:pt modelId="{9CF4CE00-CBC8-4CD3-886E-431EF60ED478}" type="parTrans" cxnId="{2B13A705-79B8-466A-ABCC-FB2D19D32EF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54F7F818-FF4F-4F11-A158-FB18693F5FB4}" type="sibTrans" cxnId="{2B13A705-79B8-466A-ABCC-FB2D19D32EFB}">
      <dgm:prSet/>
      <dgm:spPr/>
      <dgm:t>
        <a:bodyPr/>
        <a:lstStyle/>
        <a:p>
          <a:endParaRPr lang="en-GB"/>
        </a:p>
      </dgm:t>
    </dgm:pt>
    <dgm:pt modelId="{3234BEDE-AFB5-4F7B-95BE-6D83E3393F24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Timing &amp; location &amp; mode of consultation</a:t>
          </a:r>
          <a:endParaRPr lang="en-GB" dirty="0"/>
        </a:p>
      </dgm:t>
    </dgm:pt>
    <dgm:pt modelId="{4CD56C2C-6B28-4153-9BC5-5A5543368BF2}" type="parTrans" cxnId="{4F484210-91D3-4463-9C42-4271645F2F3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D7CAA5E6-3404-4C47-A9C5-2222F7E616FE}" type="sibTrans" cxnId="{4F484210-91D3-4463-9C42-4271645F2F39}">
      <dgm:prSet/>
      <dgm:spPr/>
      <dgm:t>
        <a:bodyPr/>
        <a:lstStyle/>
        <a:p>
          <a:endParaRPr lang="en-GB"/>
        </a:p>
      </dgm:t>
    </dgm:pt>
    <dgm:pt modelId="{E5BBD7E7-E01E-4EC5-A32C-B6BFB4CED235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Patient informs us if not attending </a:t>
          </a:r>
          <a:endParaRPr lang="en-GB" dirty="0">
            <a:solidFill>
              <a:schemeClr val="tx1"/>
            </a:solidFill>
          </a:endParaRPr>
        </a:p>
      </dgm:t>
    </dgm:pt>
    <dgm:pt modelId="{4257D7FC-C7B5-409C-A9BB-7C05D3023340}" type="parTrans" cxnId="{EEB5601C-DD9A-4343-AA9D-B214D1B53B3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C39D76CD-1689-40D6-8408-2A3B2F857368}" type="sibTrans" cxnId="{EEB5601C-DD9A-4343-AA9D-B214D1B53B3D}">
      <dgm:prSet/>
      <dgm:spPr/>
      <dgm:t>
        <a:bodyPr/>
        <a:lstStyle/>
        <a:p>
          <a:endParaRPr lang="en-GB"/>
        </a:p>
      </dgm:t>
    </dgm:pt>
    <dgm:pt modelId="{F7957CE3-8E5C-4F35-891A-2DADDEDF68A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Can contact by phone</a:t>
          </a:r>
          <a:endParaRPr lang="en-GB" dirty="0"/>
        </a:p>
      </dgm:t>
    </dgm:pt>
    <dgm:pt modelId="{D3D04FB3-F9A2-4759-8E11-CA4A24613402}" type="parTrans" cxnId="{1E491137-10DA-4D90-A639-42A7DA70C794}">
      <dgm:prSet/>
      <dgm:spPr/>
      <dgm:t>
        <a:bodyPr/>
        <a:lstStyle/>
        <a:p>
          <a:endParaRPr lang="en-GB"/>
        </a:p>
      </dgm:t>
    </dgm:pt>
    <dgm:pt modelId="{6956B94B-D69E-4C68-82FA-79408FCB6874}" type="sibTrans" cxnId="{1E491137-10DA-4D90-A639-42A7DA70C794}">
      <dgm:prSet/>
      <dgm:spPr/>
      <dgm:t>
        <a:bodyPr/>
        <a:lstStyle/>
        <a:p>
          <a:endParaRPr lang="en-GB"/>
        </a:p>
      </dgm:t>
    </dgm:pt>
    <dgm:pt modelId="{3BFAFD16-D06B-44D4-BE58-EC8119C77DDC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Proactive information about non attendance</a:t>
          </a:r>
          <a:endParaRPr lang="en-GB" dirty="0"/>
        </a:p>
      </dgm:t>
    </dgm:pt>
    <dgm:pt modelId="{58D3A1CA-91CA-45B3-93E2-C57495CF8F50}" type="parTrans" cxnId="{458B4EAE-FC67-4810-9FDF-793B16E3CA90}">
      <dgm:prSet/>
      <dgm:spPr/>
      <dgm:t>
        <a:bodyPr/>
        <a:lstStyle/>
        <a:p>
          <a:endParaRPr lang="en-GB"/>
        </a:p>
      </dgm:t>
    </dgm:pt>
    <dgm:pt modelId="{A188140E-B0C0-45A3-BF42-F17E39C98762}" type="sibTrans" cxnId="{458B4EAE-FC67-4810-9FDF-793B16E3CA90}">
      <dgm:prSet/>
      <dgm:spPr/>
      <dgm:t>
        <a:bodyPr/>
        <a:lstStyle/>
        <a:p>
          <a:endParaRPr lang="en-GB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1" custAng="5400000" custFlipHor="1" custScaleX="421887" custScaleY="44166" custLinFactNeighborX="-67766" custLinFactNeighborY="-21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4"/>
      <dgm:spPr/>
      <dgm:t>
        <a:bodyPr/>
        <a:lstStyle/>
        <a:p>
          <a:endParaRPr lang="en-GB"/>
        </a:p>
      </dgm:t>
    </dgm:pt>
    <dgm:pt modelId="{F957851E-5FA4-483E-8C7B-166EED602DAB}" type="pres">
      <dgm:prSet presAssocID="{F97AA74F-F958-4560-8441-1D5963873098}" presName="connTx" presStyleLbl="parChTrans1D2" presStyleIdx="0" presStyleCnt="4"/>
      <dgm:spPr/>
      <dgm:t>
        <a:bodyPr/>
        <a:lstStyle/>
        <a:p>
          <a:endParaRPr lang="en-GB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10"/>
      <dgm:spPr/>
      <dgm:t>
        <a:bodyPr/>
        <a:lstStyle/>
        <a:p>
          <a:endParaRPr lang="en-GB"/>
        </a:p>
      </dgm:t>
    </dgm:pt>
    <dgm:pt modelId="{3181115D-C26E-4D4E-87E2-0E6E59930CE1}" type="pres">
      <dgm:prSet presAssocID="{E1643E44-4DCA-4BC7-A01A-B12DDBE7D3CF}" presName="connTx" presStyleLbl="parChTrans1D3" presStyleIdx="0" presStyleCnt="10"/>
      <dgm:spPr/>
      <dgm:t>
        <a:bodyPr/>
        <a:lstStyle/>
        <a:p>
          <a:endParaRPr lang="en-GB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7AAB4B11-AE3D-4B50-AADC-75DC22DDE25A}" type="pres">
      <dgm:prSet presAssocID="{7FAC3AD3-2DE6-4419-9DA1-09C3ECD5C00B}" presName="conn2-1" presStyleLbl="parChTrans1D3" presStyleIdx="1" presStyleCnt="10"/>
      <dgm:spPr/>
      <dgm:t>
        <a:bodyPr/>
        <a:lstStyle/>
        <a:p>
          <a:endParaRPr lang="en-GB"/>
        </a:p>
      </dgm:t>
    </dgm:pt>
    <dgm:pt modelId="{AF5FA9E4-ED3A-4E69-8865-98B187313008}" type="pres">
      <dgm:prSet presAssocID="{7FAC3AD3-2DE6-4419-9DA1-09C3ECD5C00B}" presName="connTx" presStyleLbl="parChTrans1D3" presStyleIdx="1" presStyleCnt="10"/>
      <dgm:spPr/>
      <dgm:t>
        <a:bodyPr/>
        <a:lstStyle/>
        <a:p>
          <a:endParaRPr lang="en-GB"/>
        </a:p>
      </dgm:t>
    </dgm:pt>
    <dgm:pt modelId="{0DC21E62-A87A-4018-9A52-F45B24A5E853}" type="pres">
      <dgm:prSet presAssocID="{5707DE97-D356-453D-8FD8-49099746B0D0}" presName="root2" presStyleCnt="0"/>
      <dgm:spPr/>
    </dgm:pt>
    <dgm:pt modelId="{97840B70-0E03-4132-82DB-88C558FB9245}" type="pres">
      <dgm:prSet presAssocID="{5707DE97-D356-453D-8FD8-49099746B0D0}" presName="LevelTwoTextNode" presStyleLbl="node3" presStyleIdx="1" presStyleCnt="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9CF140A-278F-468E-A63C-39124E475846}" type="pres">
      <dgm:prSet presAssocID="{5707DE97-D356-453D-8FD8-49099746B0D0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4"/>
      <dgm:spPr/>
      <dgm:t>
        <a:bodyPr/>
        <a:lstStyle/>
        <a:p>
          <a:endParaRPr lang="en-GB"/>
        </a:p>
      </dgm:t>
    </dgm:pt>
    <dgm:pt modelId="{4CA3D8CE-0201-445A-9892-3A65CBF57928}" type="pres">
      <dgm:prSet presAssocID="{C14A612D-C9B2-44BC-9A3D-01513E60E370}" presName="connTx" presStyleLbl="parChTrans1D2" presStyleIdx="1" presStyleCnt="4"/>
      <dgm:spPr/>
      <dgm:t>
        <a:bodyPr/>
        <a:lstStyle/>
        <a:p>
          <a:endParaRPr lang="en-GB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35DED027-643F-47C2-9971-0E6715391CCD}" type="pres">
      <dgm:prSet presAssocID="{0AC882FD-D75D-4BEE-964D-F43AF44D13E8}" presName="conn2-1" presStyleLbl="parChTrans1D3" presStyleIdx="2" presStyleCnt="10"/>
      <dgm:spPr/>
      <dgm:t>
        <a:bodyPr/>
        <a:lstStyle/>
        <a:p>
          <a:endParaRPr lang="en-GB"/>
        </a:p>
      </dgm:t>
    </dgm:pt>
    <dgm:pt modelId="{816776FD-76B4-467D-9E97-CB19CCCAEDDB}" type="pres">
      <dgm:prSet presAssocID="{0AC882FD-D75D-4BEE-964D-F43AF44D13E8}" presName="connTx" presStyleLbl="parChTrans1D3" presStyleIdx="2" presStyleCnt="10"/>
      <dgm:spPr/>
      <dgm:t>
        <a:bodyPr/>
        <a:lstStyle/>
        <a:p>
          <a:endParaRPr lang="en-GB"/>
        </a:p>
      </dgm:t>
    </dgm:pt>
    <dgm:pt modelId="{85A0AC5E-3C58-4CC6-81C6-F786CD3B2D35}" type="pres">
      <dgm:prSet presAssocID="{045A56B4-E81B-4E38-B0DA-81A4E887212F}" presName="root2" presStyleCnt="0"/>
      <dgm:spPr/>
    </dgm:pt>
    <dgm:pt modelId="{576BB80C-775C-4C2D-910C-A34DDF54FB5B}" type="pres">
      <dgm:prSet presAssocID="{045A56B4-E81B-4E38-B0DA-81A4E887212F}" presName="LevelTwoTextNode" presStyleLbl="node3" presStyleIdx="2" presStyleCnt="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2E2CDB59-A2BF-42EA-A50C-E2F07CB04326}" type="pres">
      <dgm:prSet presAssocID="{045A56B4-E81B-4E38-B0DA-81A4E887212F}" presName="level3hierChild" presStyleCnt="0"/>
      <dgm:spPr/>
    </dgm:pt>
    <dgm:pt modelId="{F2A1F6B6-B7FC-49A0-A425-8C98DA81ACE0}" type="pres">
      <dgm:prSet presAssocID="{07628917-1B3D-4CC3-B86F-C5175AADF09D}" presName="conn2-1" presStyleLbl="parChTrans1D3" presStyleIdx="3" presStyleCnt="10"/>
      <dgm:spPr/>
      <dgm:t>
        <a:bodyPr/>
        <a:lstStyle/>
        <a:p>
          <a:endParaRPr lang="en-GB"/>
        </a:p>
      </dgm:t>
    </dgm:pt>
    <dgm:pt modelId="{2E06F5F7-B402-49A7-9AB2-E215BF516CDB}" type="pres">
      <dgm:prSet presAssocID="{07628917-1B3D-4CC3-B86F-C5175AADF09D}" presName="connTx" presStyleLbl="parChTrans1D3" presStyleIdx="3" presStyleCnt="10"/>
      <dgm:spPr/>
      <dgm:t>
        <a:bodyPr/>
        <a:lstStyle/>
        <a:p>
          <a:endParaRPr lang="en-GB"/>
        </a:p>
      </dgm:t>
    </dgm:pt>
    <dgm:pt modelId="{F37CBECB-6C81-4548-B89F-F23F9D051A9B}" type="pres">
      <dgm:prSet presAssocID="{EA49D0A6-044A-4586-B00B-2EE21E5B5138}" presName="root2" presStyleCnt="0"/>
      <dgm:spPr/>
    </dgm:pt>
    <dgm:pt modelId="{95440F24-3AA8-499B-B7D6-91ECBF47812A}" type="pres">
      <dgm:prSet presAssocID="{EA49D0A6-044A-4586-B00B-2EE21E5B5138}" presName="LevelTwoTextNode" presStyleLbl="node3" presStyleIdx="3" presStyleCnt="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4AF4746E-AB7E-4E6C-A227-66F74D072090}" type="pres">
      <dgm:prSet presAssocID="{EA49D0A6-044A-4586-B00B-2EE21E5B5138}" presName="level3hierChild" presStyleCnt="0"/>
      <dgm:spPr/>
    </dgm:pt>
    <dgm:pt modelId="{9030041E-1ABA-4FEB-8F18-05465CF8CEDD}" type="pres">
      <dgm:prSet presAssocID="{AD44C19A-9547-4792-8875-853767FB9161}" presName="conn2-1" presStyleLbl="parChTrans1D3" presStyleIdx="4" presStyleCnt="10"/>
      <dgm:spPr/>
      <dgm:t>
        <a:bodyPr/>
        <a:lstStyle/>
        <a:p>
          <a:endParaRPr lang="en-GB"/>
        </a:p>
      </dgm:t>
    </dgm:pt>
    <dgm:pt modelId="{967B7D71-F676-474E-BDBC-3F4F020599E4}" type="pres">
      <dgm:prSet presAssocID="{AD44C19A-9547-4792-8875-853767FB9161}" presName="connTx" presStyleLbl="parChTrans1D3" presStyleIdx="4" presStyleCnt="10"/>
      <dgm:spPr/>
      <dgm:t>
        <a:bodyPr/>
        <a:lstStyle/>
        <a:p>
          <a:endParaRPr lang="en-GB"/>
        </a:p>
      </dgm:t>
    </dgm:pt>
    <dgm:pt modelId="{596948F4-54C6-4230-B89A-6AE12BF8B654}" type="pres">
      <dgm:prSet presAssocID="{EB53EA07-0D23-4D1C-97DC-DA59ECACDC3D}" presName="root2" presStyleCnt="0"/>
      <dgm:spPr/>
    </dgm:pt>
    <dgm:pt modelId="{83D12D3C-5D5F-4B3E-96D8-ACA58243AF26}" type="pres">
      <dgm:prSet presAssocID="{EB53EA07-0D23-4D1C-97DC-DA59ECACDC3D}" presName="LevelTwoTextNode" presStyleLbl="node3" presStyleIdx="4" presStyleCnt="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B8B470F-2E1E-46AE-B364-85AE21FD3220}" type="pres">
      <dgm:prSet presAssocID="{EB53EA07-0D23-4D1C-97DC-DA59ECACDC3D}" presName="level3hierChild" presStyleCnt="0"/>
      <dgm:spPr/>
    </dgm:pt>
    <dgm:pt modelId="{02EC08BD-5359-42E2-B9F8-5D54F283A7B9}" type="pres">
      <dgm:prSet presAssocID="{58D3A1CA-91CA-45B3-93E2-C57495CF8F50}" presName="conn2-1" presStyleLbl="parChTrans1D3" presStyleIdx="5" presStyleCnt="10"/>
      <dgm:spPr/>
      <dgm:t>
        <a:bodyPr/>
        <a:lstStyle/>
        <a:p>
          <a:endParaRPr lang="en-GB"/>
        </a:p>
      </dgm:t>
    </dgm:pt>
    <dgm:pt modelId="{694116FF-F005-4627-B5AB-8C84DCE5B944}" type="pres">
      <dgm:prSet presAssocID="{58D3A1CA-91CA-45B3-93E2-C57495CF8F50}" presName="connTx" presStyleLbl="parChTrans1D3" presStyleIdx="5" presStyleCnt="10"/>
      <dgm:spPr/>
      <dgm:t>
        <a:bodyPr/>
        <a:lstStyle/>
        <a:p>
          <a:endParaRPr lang="en-GB"/>
        </a:p>
      </dgm:t>
    </dgm:pt>
    <dgm:pt modelId="{DCA76BE6-D3CC-4294-9FCE-2F81DC494F3D}" type="pres">
      <dgm:prSet presAssocID="{3BFAFD16-D06B-44D4-BE58-EC8119C77DDC}" presName="root2" presStyleCnt="0"/>
      <dgm:spPr/>
    </dgm:pt>
    <dgm:pt modelId="{4C0670B7-D174-4A4E-8A65-63977DD1FB9E}" type="pres">
      <dgm:prSet presAssocID="{3BFAFD16-D06B-44D4-BE58-EC8119C77DDC}" presName="LevelTwoTextNode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F8661CB-8253-4138-AB11-02EF3BF67733}" type="pres">
      <dgm:prSet presAssocID="{3BFAFD16-D06B-44D4-BE58-EC8119C77DDC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4"/>
      <dgm:spPr/>
      <dgm:t>
        <a:bodyPr/>
        <a:lstStyle/>
        <a:p>
          <a:endParaRPr lang="en-GB"/>
        </a:p>
      </dgm:t>
    </dgm:pt>
    <dgm:pt modelId="{BE7B1908-ECAE-4ED5-8DB7-7D59A151A87A}" type="pres">
      <dgm:prSet presAssocID="{1C981A20-985F-4C16-BD85-CD9D37EFF7CE}" presName="connTx" presStyleLbl="parChTrans1D2" presStyleIdx="2" presStyleCnt="4"/>
      <dgm:spPr/>
      <dgm:t>
        <a:bodyPr/>
        <a:lstStyle/>
        <a:p>
          <a:endParaRPr lang="en-GB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B8292535-C910-4111-9DD2-6EEB64D9B1E0}" type="pres">
      <dgm:prSet presAssocID="{9CF4CE00-CBC8-4CD3-886E-431EF60ED478}" presName="conn2-1" presStyleLbl="parChTrans1D3" presStyleIdx="6" presStyleCnt="10"/>
      <dgm:spPr/>
      <dgm:t>
        <a:bodyPr/>
        <a:lstStyle/>
        <a:p>
          <a:endParaRPr lang="en-GB"/>
        </a:p>
      </dgm:t>
    </dgm:pt>
    <dgm:pt modelId="{1C61DBD6-1ED3-4FD0-940F-41438FD817DB}" type="pres">
      <dgm:prSet presAssocID="{9CF4CE00-CBC8-4CD3-886E-431EF60ED478}" presName="connTx" presStyleLbl="parChTrans1D3" presStyleIdx="6" presStyleCnt="10"/>
      <dgm:spPr/>
      <dgm:t>
        <a:bodyPr/>
        <a:lstStyle/>
        <a:p>
          <a:endParaRPr lang="en-GB"/>
        </a:p>
      </dgm:t>
    </dgm:pt>
    <dgm:pt modelId="{DE7CE763-3B86-4C08-9FC5-AE2EC0DA55D8}" type="pres">
      <dgm:prSet presAssocID="{FB50B548-87FE-4884-AF31-EE59FD1F15E5}" presName="root2" presStyleCnt="0"/>
      <dgm:spPr/>
    </dgm:pt>
    <dgm:pt modelId="{E79EFC4D-05C3-4A7A-9331-834E6CB1134D}" type="pres">
      <dgm:prSet presAssocID="{FB50B548-87FE-4884-AF31-EE59FD1F15E5}" presName="LevelTwoTextNode" presStyleLbl="node3" presStyleIdx="6" presStyleCnt="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73EBC0E-ED37-420A-A823-1B0F96850E9D}" type="pres">
      <dgm:prSet presAssocID="{FB50B548-87FE-4884-AF31-EE59FD1F15E5}" presName="level3hierChild" presStyleCnt="0"/>
      <dgm:spPr/>
    </dgm:pt>
    <dgm:pt modelId="{36A8BEF7-85B9-4C1B-9A05-159BD68DD98E}" type="pres">
      <dgm:prSet presAssocID="{4CD56C2C-6B28-4153-9BC5-5A5543368BF2}" presName="conn2-1" presStyleLbl="parChTrans1D3" presStyleIdx="7" presStyleCnt="10"/>
      <dgm:spPr/>
      <dgm:t>
        <a:bodyPr/>
        <a:lstStyle/>
        <a:p>
          <a:endParaRPr lang="en-GB"/>
        </a:p>
      </dgm:t>
    </dgm:pt>
    <dgm:pt modelId="{406968B7-9D25-4AED-930D-2E4C21C05914}" type="pres">
      <dgm:prSet presAssocID="{4CD56C2C-6B28-4153-9BC5-5A5543368BF2}" presName="connTx" presStyleLbl="parChTrans1D3" presStyleIdx="7" presStyleCnt="10"/>
      <dgm:spPr/>
      <dgm:t>
        <a:bodyPr/>
        <a:lstStyle/>
        <a:p>
          <a:endParaRPr lang="en-GB"/>
        </a:p>
      </dgm:t>
    </dgm:pt>
    <dgm:pt modelId="{4D3116DA-E749-4D9B-B31D-496DB518F69F}" type="pres">
      <dgm:prSet presAssocID="{3234BEDE-AFB5-4F7B-95BE-6D83E3393F24}" presName="root2" presStyleCnt="0"/>
      <dgm:spPr/>
    </dgm:pt>
    <dgm:pt modelId="{DA7D1885-EB0F-416A-987C-800F695E561A}" type="pres">
      <dgm:prSet presAssocID="{3234BEDE-AFB5-4F7B-95BE-6D83E3393F24}" presName="LevelTwoTextNode" presStyleLbl="node3" presStyleIdx="7" presStyleCnt="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A02394A9-37D0-4183-B9A5-A919E84B053D}" type="pres">
      <dgm:prSet presAssocID="{3234BEDE-AFB5-4F7B-95BE-6D83E3393F24}" presName="level3hierChild" presStyleCnt="0"/>
      <dgm:spPr/>
    </dgm:pt>
    <dgm:pt modelId="{CBF1082B-AB26-4009-94C1-0F6894E64B45}" type="pres">
      <dgm:prSet presAssocID="{4257D7FC-C7B5-409C-A9BB-7C05D3023340}" presName="conn2-1" presStyleLbl="parChTrans1D2" presStyleIdx="3" presStyleCnt="4"/>
      <dgm:spPr/>
      <dgm:t>
        <a:bodyPr/>
        <a:lstStyle/>
        <a:p>
          <a:endParaRPr lang="en-GB"/>
        </a:p>
      </dgm:t>
    </dgm:pt>
    <dgm:pt modelId="{79DC01C0-FC89-43F2-A015-7FFF31394824}" type="pres">
      <dgm:prSet presAssocID="{4257D7FC-C7B5-409C-A9BB-7C05D3023340}" presName="connTx" presStyleLbl="parChTrans1D2" presStyleIdx="3" presStyleCnt="4"/>
      <dgm:spPr/>
      <dgm:t>
        <a:bodyPr/>
        <a:lstStyle/>
        <a:p>
          <a:endParaRPr lang="en-GB"/>
        </a:p>
      </dgm:t>
    </dgm:pt>
    <dgm:pt modelId="{9D2CEA01-2B2A-4670-A440-85FD0B983316}" type="pres">
      <dgm:prSet presAssocID="{E5BBD7E7-E01E-4EC5-A32C-B6BFB4CED235}" presName="root2" presStyleCnt="0"/>
      <dgm:spPr/>
    </dgm:pt>
    <dgm:pt modelId="{D4DAEB71-1AA7-4037-85FF-293DB3909801}" type="pres">
      <dgm:prSet presAssocID="{E5BBD7E7-E01E-4EC5-A32C-B6BFB4CED235}" presName="LevelTwoTextNode" presStyleLbl="node2" presStyleIdx="3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56CD7DBA-FDD4-4A2D-846C-77C36CA22BA8}" type="pres">
      <dgm:prSet presAssocID="{E5BBD7E7-E01E-4EC5-A32C-B6BFB4CED235}" presName="level3hierChild" presStyleCnt="0"/>
      <dgm:spPr/>
    </dgm:pt>
    <dgm:pt modelId="{C4EF91C1-5DB8-42FE-B70A-4B5E181C7004}" type="pres">
      <dgm:prSet presAssocID="{1EB99F2D-51B1-4AA6-ABAC-3A4CA90326EE}" presName="conn2-1" presStyleLbl="parChTrans1D3" presStyleIdx="8" presStyleCnt="10"/>
      <dgm:spPr/>
      <dgm:t>
        <a:bodyPr/>
        <a:lstStyle/>
        <a:p>
          <a:endParaRPr lang="en-GB"/>
        </a:p>
      </dgm:t>
    </dgm:pt>
    <dgm:pt modelId="{C814AB0E-062B-45BF-B9D0-56894D49D4E3}" type="pres">
      <dgm:prSet presAssocID="{1EB99F2D-51B1-4AA6-ABAC-3A4CA90326EE}" presName="connTx" presStyleLbl="parChTrans1D3" presStyleIdx="8" presStyleCnt="10"/>
      <dgm:spPr/>
      <dgm:t>
        <a:bodyPr/>
        <a:lstStyle/>
        <a:p>
          <a:endParaRPr lang="en-GB"/>
        </a:p>
      </dgm:t>
    </dgm:pt>
    <dgm:pt modelId="{1EB4B0FB-2A37-4043-800E-EDC6360BC92D}" type="pres">
      <dgm:prSet presAssocID="{927D8B51-6D65-4EDC-9EE9-6DECE0B7280C}" presName="root2" presStyleCnt="0"/>
      <dgm:spPr/>
    </dgm:pt>
    <dgm:pt modelId="{E5C5D141-0126-4DEA-82D7-EDFEE817159E}" type="pres">
      <dgm:prSet presAssocID="{927D8B51-6D65-4EDC-9EE9-6DECE0B7280C}" presName="LevelTwoTextNode" presStyleLbl="node3" presStyleIdx="8" presStyleCnt="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52ADBC3-EA57-4404-8F8B-2CBEBAF76669}" type="pres">
      <dgm:prSet presAssocID="{927D8B51-6D65-4EDC-9EE9-6DECE0B7280C}" presName="level3hierChild" presStyleCnt="0"/>
      <dgm:spPr/>
    </dgm:pt>
    <dgm:pt modelId="{8ED80685-AA18-4DCD-91ED-DC8757EC13ED}" type="pres">
      <dgm:prSet presAssocID="{D3D04FB3-F9A2-4759-8E11-CA4A24613402}" presName="conn2-1" presStyleLbl="parChTrans1D3" presStyleIdx="9" presStyleCnt="10"/>
      <dgm:spPr/>
      <dgm:t>
        <a:bodyPr/>
        <a:lstStyle/>
        <a:p>
          <a:endParaRPr lang="en-GB"/>
        </a:p>
      </dgm:t>
    </dgm:pt>
    <dgm:pt modelId="{A9CFD3E5-282B-4890-A892-5AC71A1B9EC8}" type="pres">
      <dgm:prSet presAssocID="{D3D04FB3-F9A2-4759-8E11-CA4A24613402}" presName="connTx" presStyleLbl="parChTrans1D3" presStyleIdx="9" presStyleCnt="10"/>
      <dgm:spPr/>
      <dgm:t>
        <a:bodyPr/>
        <a:lstStyle/>
        <a:p>
          <a:endParaRPr lang="en-GB"/>
        </a:p>
      </dgm:t>
    </dgm:pt>
    <dgm:pt modelId="{93D90245-86A2-486F-93AB-046D3A5694E8}" type="pres">
      <dgm:prSet presAssocID="{F7957CE3-8E5C-4F35-891A-2DADDEDF68A1}" presName="root2" presStyleCnt="0"/>
      <dgm:spPr/>
    </dgm:pt>
    <dgm:pt modelId="{530FB0D7-63EC-4CA8-9091-CDA84B3B0148}" type="pres">
      <dgm:prSet presAssocID="{F7957CE3-8E5C-4F35-891A-2DADDEDF68A1}" presName="LevelTwoTextNode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2B442A-20C6-4A19-AB6B-0B12AE1B060E}" type="pres">
      <dgm:prSet presAssocID="{F7957CE3-8E5C-4F35-891A-2DADDEDF68A1}" presName="level3hierChild" presStyleCnt="0"/>
      <dgm:spPr/>
    </dgm:pt>
  </dgm:ptLst>
  <dgm:cxnLst>
    <dgm:cxn modelId="{619ACA4D-3FA5-4015-A554-68C78A6B31AC}" type="presOf" srcId="{AD44C19A-9547-4792-8875-853767FB9161}" destId="{9030041E-1ABA-4FEB-8F18-05465CF8CEDD}" srcOrd="0" destOrd="0" presId="urn:microsoft.com/office/officeart/2008/layout/HorizontalMultiLevelHierarchy"/>
    <dgm:cxn modelId="{62A94E33-490D-464D-AF90-5F4BA293864A}" type="presOf" srcId="{3BFAFD16-D06B-44D4-BE58-EC8119C77DDC}" destId="{4C0670B7-D174-4A4E-8A65-63977DD1FB9E}" srcOrd="0" destOrd="0" presId="urn:microsoft.com/office/officeart/2008/layout/HorizontalMultiLevelHierarchy"/>
    <dgm:cxn modelId="{FE889A20-ECB1-40DF-8803-3610C286C938}" type="presOf" srcId="{9CF4CE00-CBC8-4CD3-886E-431EF60ED478}" destId="{B8292535-C910-4111-9DD2-6EEB64D9B1E0}" srcOrd="0" destOrd="0" presId="urn:microsoft.com/office/officeart/2008/layout/HorizontalMultiLevelHierarchy"/>
    <dgm:cxn modelId="{84A22607-C6D2-49DB-88C0-39501039295B}" type="presOf" srcId="{07628917-1B3D-4CC3-B86F-C5175AADF09D}" destId="{2E06F5F7-B402-49A7-9AB2-E215BF516CDB}" srcOrd="1" destOrd="0" presId="urn:microsoft.com/office/officeart/2008/layout/HorizontalMultiLevelHierarchy"/>
    <dgm:cxn modelId="{0150B408-9B2F-4D9F-AFD8-B18F368D46B9}" type="presOf" srcId="{F97AA74F-F958-4560-8441-1D5963873098}" destId="{F957851E-5FA4-483E-8C7B-166EED602DAB}" srcOrd="1" destOrd="0" presId="urn:microsoft.com/office/officeart/2008/layout/HorizontalMultiLevelHierarchy"/>
    <dgm:cxn modelId="{4F602ACF-2F2D-4649-859D-42DA677DF8BA}" type="presOf" srcId="{84EAF17B-49DB-443F-898E-06E03ACD2D4E}" destId="{7F206B2F-1739-456D-8CAA-5FDAC3B514FF}" srcOrd="0" destOrd="0" presId="urn:microsoft.com/office/officeart/2008/layout/HorizontalMultiLevelHierarchy"/>
    <dgm:cxn modelId="{16F51FAA-3B26-44E5-9CAC-01897123D544}" type="presOf" srcId="{966D9D59-3225-4998-8AB8-03DDB048ECC1}" destId="{698C40A9-F66D-45B9-83BD-8C24309EC503}" srcOrd="0" destOrd="0" presId="urn:microsoft.com/office/officeart/2008/layout/HorizontalMultiLevelHierarchy"/>
    <dgm:cxn modelId="{D7837038-7A23-43F3-A0A7-3F05AF6EB2A7}" type="presOf" srcId="{AE315944-3168-4E0E-A637-AFB91A39AFC1}" destId="{CF5CEE62-B934-4D9E-84CB-152EE3946C13}" srcOrd="0" destOrd="0" presId="urn:microsoft.com/office/officeart/2008/layout/HorizontalMultiLevelHierarchy"/>
    <dgm:cxn modelId="{F378D6F3-02AE-4DD0-A63D-CDB71C8474BF}" type="presOf" srcId="{EB53EA07-0D23-4D1C-97DC-DA59ECACDC3D}" destId="{83D12D3C-5D5F-4B3E-96D8-ACA58243AF26}" srcOrd="0" destOrd="0" presId="urn:microsoft.com/office/officeart/2008/layout/HorizontalMultiLevelHierarchy"/>
    <dgm:cxn modelId="{429D767A-DCBD-4989-870C-938CD9DBF8E8}" srcId="{613B9CF7-F2AE-419C-A1FC-A9C2BF02BAD1}" destId="{EB53EA07-0D23-4D1C-97DC-DA59ECACDC3D}" srcOrd="2" destOrd="0" parTransId="{AD44C19A-9547-4792-8875-853767FB9161}" sibTransId="{92BF8E3C-6251-4B63-8CDB-A6FA800AFCFA}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A9FECB2E-FCA7-45EB-8307-35CBBBEC276B}" type="presOf" srcId="{F7957CE3-8E5C-4F35-891A-2DADDEDF68A1}" destId="{530FB0D7-63EC-4CA8-9091-CDA84B3B0148}" srcOrd="0" destOrd="0" presId="urn:microsoft.com/office/officeart/2008/layout/HorizontalMultiLevelHierarchy"/>
    <dgm:cxn modelId="{EEB5601C-DD9A-4343-AA9D-B214D1B53B3D}" srcId="{4A3C1F13-BB86-444C-94AF-F2502CFF3A28}" destId="{E5BBD7E7-E01E-4EC5-A32C-B6BFB4CED235}" srcOrd="3" destOrd="0" parTransId="{4257D7FC-C7B5-409C-A9BB-7C05D3023340}" sibTransId="{C39D76CD-1689-40D6-8408-2A3B2F857368}"/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72A674EB-AD54-4BA6-A0B8-5E65B37C521C}" type="presOf" srcId="{D3D04FB3-F9A2-4759-8E11-CA4A24613402}" destId="{A9CFD3E5-282B-4890-A892-5AC71A1B9EC8}" srcOrd="1" destOrd="0" presId="urn:microsoft.com/office/officeart/2008/layout/HorizontalMultiLevelHierarchy"/>
    <dgm:cxn modelId="{2ABF90B5-641B-497D-B79B-20D63EF1283F}" type="presOf" srcId="{07628917-1B3D-4CC3-B86F-C5175AADF09D}" destId="{F2A1F6B6-B7FC-49A0-A425-8C98DA81ACE0}" srcOrd="0" destOrd="0" presId="urn:microsoft.com/office/officeart/2008/layout/HorizontalMultiLevelHierarchy"/>
    <dgm:cxn modelId="{8A4B5DDF-762B-4B0B-AC0F-CAD0D8C1FEA2}" type="presOf" srcId="{58D3A1CA-91CA-45B3-93E2-C57495CF8F50}" destId="{694116FF-F005-4627-B5AB-8C84DCE5B944}" srcOrd="1" destOrd="0" presId="urn:microsoft.com/office/officeart/2008/layout/HorizontalMultiLevelHierarchy"/>
    <dgm:cxn modelId="{B725CBD7-275B-4CB9-BD86-4B77678A5B97}" type="presOf" srcId="{0AC882FD-D75D-4BEE-964D-F43AF44D13E8}" destId="{816776FD-76B4-467D-9E97-CB19CCCAEDDB}" srcOrd="1" destOrd="0" presId="urn:microsoft.com/office/officeart/2008/layout/HorizontalMultiLevelHierarchy"/>
    <dgm:cxn modelId="{FF269621-7263-4E58-8BAF-ED8D22C24307}" type="presOf" srcId="{4257D7FC-C7B5-409C-A9BB-7C05D3023340}" destId="{79DC01C0-FC89-43F2-A015-7FFF31394824}" srcOrd="1" destOrd="0" presId="urn:microsoft.com/office/officeart/2008/layout/HorizontalMultiLevelHierarchy"/>
    <dgm:cxn modelId="{DC362A2A-74DC-43F4-B261-5920B8ABC4C1}" type="presOf" srcId="{E5BBD7E7-E01E-4EC5-A32C-B6BFB4CED235}" destId="{D4DAEB71-1AA7-4037-85FF-293DB3909801}" srcOrd="0" destOrd="0" presId="urn:microsoft.com/office/officeart/2008/layout/HorizontalMultiLevelHierarchy"/>
    <dgm:cxn modelId="{219868AA-4865-4EA4-AB68-35726D5F5EF5}" type="presOf" srcId="{7FAC3AD3-2DE6-4419-9DA1-09C3ECD5C00B}" destId="{AF5FA9E4-ED3A-4E69-8865-98B187313008}" srcOrd="1" destOrd="0" presId="urn:microsoft.com/office/officeart/2008/layout/HorizontalMultiLevelHierarchy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99D6A3EB-ABF1-4B78-9C22-12E0897558F0}" type="presOf" srcId="{9CF4CE00-CBC8-4CD3-886E-431EF60ED478}" destId="{1C61DBD6-1ED3-4FD0-940F-41438FD817DB}" srcOrd="1" destOrd="0" presId="urn:microsoft.com/office/officeart/2008/layout/HorizontalMultiLevelHierarchy"/>
    <dgm:cxn modelId="{1F73F850-4BA0-4EFE-91A5-AD321086A393}" type="presOf" srcId="{4257D7FC-C7B5-409C-A9BB-7C05D3023340}" destId="{CBF1082B-AB26-4009-94C1-0F6894E64B45}" srcOrd="0" destOrd="0" presId="urn:microsoft.com/office/officeart/2008/layout/HorizontalMultiLevelHierarchy"/>
    <dgm:cxn modelId="{1B179CF6-7735-4491-A13B-2D429EB30B5A}" type="presOf" srcId="{7FAC3AD3-2DE6-4419-9DA1-09C3ECD5C00B}" destId="{7AAB4B11-AE3D-4B50-AADC-75DC22DDE25A}" srcOrd="0" destOrd="0" presId="urn:microsoft.com/office/officeart/2008/layout/HorizontalMultiLevelHierarchy"/>
    <dgm:cxn modelId="{2C972153-3E46-444A-9605-093AB9293108}" type="presOf" srcId="{D3D04FB3-F9A2-4759-8E11-CA4A24613402}" destId="{8ED80685-AA18-4DCD-91ED-DC8757EC13ED}" srcOrd="0" destOrd="0" presId="urn:microsoft.com/office/officeart/2008/layout/HorizontalMultiLevelHierarchy"/>
    <dgm:cxn modelId="{C8DCF488-148C-443B-91A5-D79B30172E8A}" type="presOf" srcId="{4CD56C2C-6B28-4153-9BC5-5A5543368BF2}" destId="{36A8BEF7-85B9-4C1B-9A05-159BD68DD98E}" srcOrd="0" destOrd="0" presId="urn:microsoft.com/office/officeart/2008/layout/HorizontalMultiLevelHierarchy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BEB27D00-8FD1-4527-AABC-05905E2062FA}" type="presOf" srcId="{FB50B548-87FE-4884-AF31-EE59FD1F15E5}" destId="{E79EFC4D-05C3-4A7A-9331-834E6CB1134D}" srcOrd="0" destOrd="0" presId="urn:microsoft.com/office/officeart/2008/layout/HorizontalMultiLevelHierarchy"/>
    <dgm:cxn modelId="{823031B2-3105-4D74-B7B3-A74E5236EDCB}" type="presOf" srcId="{E1643E44-4DCA-4BC7-A01A-B12DDBE7D3CF}" destId="{3629C91A-C1EE-43F1-957A-41114723552D}" srcOrd="0" destOrd="0" presId="urn:microsoft.com/office/officeart/2008/layout/HorizontalMultiLevelHierarchy"/>
    <dgm:cxn modelId="{3F91B9DF-B60E-478C-8DC8-B002A1595316}" type="presOf" srcId="{045A56B4-E81B-4E38-B0DA-81A4E887212F}" destId="{576BB80C-775C-4C2D-910C-A34DDF54FB5B}" srcOrd="0" destOrd="0" presId="urn:microsoft.com/office/officeart/2008/layout/HorizontalMultiLevelHierarchy"/>
    <dgm:cxn modelId="{49B34A35-5DC3-4AF3-83FB-7312582BB8AD}" type="presOf" srcId="{C14A612D-C9B2-44BC-9A3D-01513E60E370}" destId="{5B56B3CE-BB89-41AB-A135-F2DE8DD8BF26}" srcOrd="0" destOrd="0" presId="urn:microsoft.com/office/officeart/2008/layout/HorizontalMultiLevelHierarchy"/>
    <dgm:cxn modelId="{0DF528E9-FEC7-48CA-BA00-475B2E686007}" type="presOf" srcId="{0AC882FD-D75D-4BEE-964D-F43AF44D13E8}" destId="{35DED027-643F-47C2-9971-0E6715391CCD}" srcOrd="0" destOrd="0" presId="urn:microsoft.com/office/officeart/2008/layout/HorizontalMultiLevelHierarchy"/>
    <dgm:cxn modelId="{22EECD7A-D010-4B22-AE22-D62148D936F8}" srcId="{613B9CF7-F2AE-419C-A1FC-A9C2BF02BAD1}" destId="{045A56B4-E81B-4E38-B0DA-81A4E887212F}" srcOrd="0" destOrd="0" parTransId="{0AC882FD-D75D-4BEE-964D-F43AF44D13E8}" sibTransId="{EC6A72B5-2B4A-45D1-9596-8D15D9329815}"/>
    <dgm:cxn modelId="{458B4EAE-FC67-4810-9FDF-793B16E3CA90}" srcId="{613B9CF7-F2AE-419C-A1FC-A9C2BF02BAD1}" destId="{3BFAFD16-D06B-44D4-BE58-EC8119C77DDC}" srcOrd="3" destOrd="0" parTransId="{58D3A1CA-91CA-45B3-93E2-C57495CF8F50}" sibTransId="{A188140E-B0C0-45A3-BF42-F17E39C98762}"/>
    <dgm:cxn modelId="{8D91FF30-225E-4163-A30F-18BEEC515055}" type="presOf" srcId="{E1643E44-4DCA-4BC7-A01A-B12DDBE7D3CF}" destId="{3181115D-C26E-4D4E-87E2-0E6E59930CE1}" srcOrd="1" destOrd="0" presId="urn:microsoft.com/office/officeart/2008/layout/HorizontalMultiLevelHierarchy"/>
    <dgm:cxn modelId="{104977DF-7AF6-4623-B777-860570DD69D0}" type="presOf" srcId="{1EB99F2D-51B1-4AA6-ABAC-3A4CA90326EE}" destId="{C814AB0E-062B-45BF-B9D0-56894D49D4E3}" srcOrd="1" destOrd="0" presId="urn:microsoft.com/office/officeart/2008/layout/HorizontalMultiLevelHierarchy"/>
    <dgm:cxn modelId="{2B13A705-79B8-466A-ABCC-FB2D19D32EFB}" srcId="{414C4CB7-B59E-4CF8-A30A-3C7250AB4FF8}" destId="{FB50B548-87FE-4884-AF31-EE59FD1F15E5}" srcOrd="0" destOrd="0" parTransId="{9CF4CE00-CBC8-4CD3-886E-431EF60ED478}" sibTransId="{54F7F818-FF4F-4F11-A158-FB18693F5FB4}"/>
    <dgm:cxn modelId="{F17D3C05-743A-487D-9FB8-5A2FBD725D7F}" type="presOf" srcId="{4A3C1F13-BB86-444C-94AF-F2502CFF3A28}" destId="{31701DDF-4BA4-40CD-93CE-A42E291FC80F}" srcOrd="0" destOrd="0" presId="urn:microsoft.com/office/officeart/2008/layout/HorizontalMultiLevelHierarchy"/>
    <dgm:cxn modelId="{0F94EAFF-66C7-4F64-BE80-FEE20EC4B023}" type="presOf" srcId="{1EB99F2D-51B1-4AA6-ABAC-3A4CA90326EE}" destId="{C4EF91C1-5DB8-42FE-B70A-4B5E181C7004}" srcOrd="0" destOrd="0" presId="urn:microsoft.com/office/officeart/2008/layout/HorizontalMultiLevelHierarchy"/>
    <dgm:cxn modelId="{F702E88B-00FA-450C-8CFF-251830AE2DB5}" srcId="{AE315944-3168-4E0E-A637-AFB91A39AFC1}" destId="{5707DE97-D356-453D-8FD8-49099746B0D0}" srcOrd="1" destOrd="0" parTransId="{7FAC3AD3-2DE6-4419-9DA1-09C3ECD5C00B}" sibTransId="{54EBB949-090B-4E30-9D54-74627D55BC48}"/>
    <dgm:cxn modelId="{96281740-2412-4A88-BA00-63AE63DE191C}" type="presOf" srcId="{3234BEDE-AFB5-4F7B-95BE-6D83E3393F24}" destId="{DA7D1885-EB0F-416A-987C-800F695E561A}" srcOrd="0" destOrd="0" presId="urn:microsoft.com/office/officeart/2008/layout/HorizontalMultiLevelHierarchy"/>
    <dgm:cxn modelId="{89D3509E-EC12-4F8B-8995-143A01C6FA86}" type="presOf" srcId="{4CD56C2C-6B28-4153-9BC5-5A5543368BF2}" destId="{406968B7-9D25-4AED-930D-2E4C21C05914}" srcOrd="1" destOrd="0" presId="urn:microsoft.com/office/officeart/2008/layout/HorizontalMultiLevelHierarchy"/>
    <dgm:cxn modelId="{9A0E7C4D-54DD-4DFD-9EDB-77BF2C1F1AC9}" type="presOf" srcId="{5707DE97-D356-453D-8FD8-49099746B0D0}" destId="{97840B70-0E03-4132-82DB-88C558FB9245}" srcOrd="0" destOrd="0" presId="urn:microsoft.com/office/officeart/2008/layout/HorizontalMultiLevelHierarchy"/>
    <dgm:cxn modelId="{1E491137-10DA-4D90-A639-42A7DA70C794}" srcId="{E5BBD7E7-E01E-4EC5-A32C-B6BFB4CED235}" destId="{F7957CE3-8E5C-4F35-891A-2DADDEDF68A1}" srcOrd="1" destOrd="0" parTransId="{D3D04FB3-F9A2-4759-8E11-CA4A24613402}" sibTransId="{6956B94B-D69E-4C68-82FA-79408FCB6874}"/>
    <dgm:cxn modelId="{4F484210-91D3-4463-9C42-4271645F2F39}" srcId="{414C4CB7-B59E-4CF8-A30A-3C7250AB4FF8}" destId="{3234BEDE-AFB5-4F7B-95BE-6D83E3393F24}" srcOrd="1" destOrd="0" parTransId="{4CD56C2C-6B28-4153-9BC5-5A5543368BF2}" sibTransId="{D7CAA5E6-3404-4C47-A9C5-2222F7E616FE}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137E98DA-0773-4474-AD0E-337C980758E1}" type="presOf" srcId="{58D3A1CA-91CA-45B3-93E2-C57495CF8F50}" destId="{02EC08BD-5359-42E2-B9F8-5D54F283A7B9}" srcOrd="0" destOrd="0" presId="urn:microsoft.com/office/officeart/2008/layout/HorizontalMultiLevelHierarchy"/>
    <dgm:cxn modelId="{D2DC3E1D-842B-4726-90EE-4549720EA23A}" type="presOf" srcId="{1C981A20-985F-4C16-BD85-CD9D37EFF7CE}" destId="{BE7B1908-ECAE-4ED5-8DB7-7D59A151A87A}" srcOrd="1" destOrd="0" presId="urn:microsoft.com/office/officeart/2008/layout/HorizontalMultiLevelHierarchy"/>
    <dgm:cxn modelId="{E07FE0C2-7D38-4524-BC02-64FC72A52DB2}" srcId="{613B9CF7-F2AE-419C-A1FC-A9C2BF02BAD1}" destId="{EA49D0A6-044A-4586-B00B-2EE21E5B5138}" srcOrd="1" destOrd="0" parTransId="{07628917-1B3D-4CC3-B86F-C5175AADF09D}" sibTransId="{4B26D911-87BE-431D-9C5B-7B5BC1305578}"/>
    <dgm:cxn modelId="{7F22EAC7-4E33-4540-9831-3DC71011CC7D}" type="presOf" srcId="{EA49D0A6-044A-4586-B00B-2EE21E5B5138}" destId="{95440F24-3AA8-499B-B7D6-91ECBF47812A}" srcOrd="0" destOrd="0" presId="urn:microsoft.com/office/officeart/2008/layout/HorizontalMultiLevelHierarchy"/>
    <dgm:cxn modelId="{2D2C801C-C3DA-4F8C-AB52-AE11DB42D447}" type="presOf" srcId="{F97AA74F-F958-4560-8441-1D5963873098}" destId="{E0E8751D-25B0-49F6-8BD6-1AE720FE00F2}" srcOrd="0" destOrd="0" presId="urn:microsoft.com/office/officeart/2008/layout/HorizontalMultiLevelHierarchy"/>
    <dgm:cxn modelId="{801D8082-A809-477E-9230-20B449D209DD}" type="presOf" srcId="{414C4CB7-B59E-4CF8-A30A-3C7250AB4FF8}" destId="{1110CBB3-4B48-487E-9300-6E98CBB10B27}" srcOrd="0" destOrd="0" presId="urn:microsoft.com/office/officeart/2008/layout/HorizontalMultiLevelHierarchy"/>
    <dgm:cxn modelId="{348D78F9-66FA-499D-B1C5-34265FAC84A3}" srcId="{E5BBD7E7-E01E-4EC5-A32C-B6BFB4CED235}" destId="{927D8B51-6D65-4EDC-9EE9-6DECE0B7280C}" srcOrd="0" destOrd="0" parTransId="{1EB99F2D-51B1-4AA6-ABAC-3A4CA90326EE}" sibTransId="{619998CF-5C96-4174-A06E-5ED96FF1A219}"/>
    <dgm:cxn modelId="{1C7FA8DB-C5B4-490C-926F-219500619C61}" type="presOf" srcId="{AD44C19A-9547-4792-8875-853767FB9161}" destId="{967B7D71-F676-474E-BDBC-3F4F020599E4}" srcOrd="1" destOrd="0" presId="urn:microsoft.com/office/officeart/2008/layout/HorizontalMultiLevelHierarchy"/>
    <dgm:cxn modelId="{0B275F43-98CA-4126-8705-2FD616F02241}" type="presOf" srcId="{1C981A20-985F-4C16-BD85-CD9D37EFF7CE}" destId="{0B042CAF-2C41-485B-866C-7CDE78BA3BA6}" srcOrd="0" destOrd="0" presId="urn:microsoft.com/office/officeart/2008/layout/HorizontalMultiLevelHierarchy"/>
    <dgm:cxn modelId="{67EFC27A-83A9-434C-9896-C7DF6FA52080}" type="presOf" srcId="{613B9CF7-F2AE-419C-A1FC-A9C2BF02BAD1}" destId="{C95986DA-6B69-43E6-8BED-646E4A63B317}" srcOrd="0" destOrd="0" presId="urn:microsoft.com/office/officeart/2008/layout/HorizontalMultiLevelHierarchy"/>
    <dgm:cxn modelId="{95CC00BB-13F1-4B96-991D-39E8D64A6603}" type="presOf" srcId="{C14A612D-C9B2-44BC-9A3D-01513E60E370}" destId="{4CA3D8CE-0201-445A-9892-3A65CBF57928}" srcOrd="1" destOrd="0" presId="urn:microsoft.com/office/officeart/2008/layout/HorizontalMultiLevelHierarchy"/>
    <dgm:cxn modelId="{017F124F-7665-47BA-AADA-5A1D90754277}" type="presOf" srcId="{927D8B51-6D65-4EDC-9EE9-6DECE0B7280C}" destId="{E5C5D141-0126-4DEA-82D7-EDFEE817159E}" srcOrd="0" destOrd="0" presId="urn:microsoft.com/office/officeart/2008/layout/HorizontalMultiLevelHierarchy"/>
    <dgm:cxn modelId="{1DFADF7A-F2EF-4021-9E0F-A849966CBB92}" type="presParOf" srcId="{7F206B2F-1739-456D-8CAA-5FDAC3B514FF}" destId="{EE93EECA-32A5-4AFC-BB8B-C14E5EDCEF2E}" srcOrd="0" destOrd="0" presId="urn:microsoft.com/office/officeart/2008/layout/HorizontalMultiLevelHierarchy"/>
    <dgm:cxn modelId="{DF128174-D6F0-455A-ACFA-1DD01FB31340}" type="presParOf" srcId="{EE93EECA-32A5-4AFC-BB8B-C14E5EDCEF2E}" destId="{31701DDF-4BA4-40CD-93CE-A42E291FC80F}" srcOrd="0" destOrd="0" presId="urn:microsoft.com/office/officeart/2008/layout/HorizontalMultiLevelHierarchy"/>
    <dgm:cxn modelId="{383E36BA-04F3-4A92-AB18-720C0B4E0808}" type="presParOf" srcId="{EE93EECA-32A5-4AFC-BB8B-C14E5EDCEF2E}" destId="{E5362D07-4858-4A2C-A46A-314E33AF06E1}" srcOrd="1" destOrd="0" presId="urn:microsoft.com/office/officeart/2008/layout/HorizontalMultiLevelHierarchy"/>
    <dgm:cxn modelId="{D1B977B6-B858-4A53-A25D-D78742628EA8}" type="presParOf" srcId="{E5362D07-4858-4A2C-A46A-314E33AF06E1}" destId="{E0E8751D-25B0-49F6-8BD6-1AE720FE00F2}" srcOrd="0" destOrd="0" presId="urn:microsoft.com/office/officeart/2008/layout/HorizontalMultiLevelHierarchy"/>
    <dgm:cxn modelId="{7D0A3448-3694-4B99-A359-60C6EDBBB608}" type="presParOf" srcId="{E0E8751D-25B0-49F6-8BD6-1AE720FE00F2}" destId="{F957851E-5FA4-483E-8C7B-166EED602DAB}" srcOrd="0" destOrd="0" presId="urn:microsoft.com/office/officeart/2008/layout/HorizontalMultiLevelHierarchy"/>
    <dgm:cxn modelId="{9D85B6B4-78CB-44A5-8067-2BA2CD6C3A45}" type="presParOf" srcId="{E5362D07-4858-4A2C-A46A-314E33AF06E1}" destId="{429AFCD0-3988-422C-849C-35254D695D8B}" srcOrd="1" destOrd="0" presId="urn:microsoft.com/office/officeart/2008/layout/HorizontalMultiLevelHierarchy"/>
    <dgm:cxn modelId="{2C25B7FC-00A0-49CD-B92C-396185F7118F}" type="presParOf" srcId="{429AFCD0-3988-422C-849C-35254D695D8B}" destId="{CF5CEE62-B934-4D9E-84CB-152EE3946C13}" srcOrd="0" destOrd="0" presId="urn:microsoft.com/office/officeart/2008/layout/HorizontalMultiLevelHierarchy"/>
    <dgm:cxn modelId="{6E68FFCE-8AB3-4D7C-9BAF-B4F12A5F525D}" type="presParOf" srcId="{429AFCD0-3988-422C-849C-35254D695D8B}" destId="{78ED5003-871A-42F7-84F0-2DF81CADD93B}" srcOrd="1" destOrd="0" presId="urn:microsoft.com/office/officeart/2008/layout/HorizontalMultiLevelHierarchy"/>
    <dgm:cxn modelId="{21419EF3-F71F-4AC6-B82F-0B878CEE47C2}" type="presParOf" srcId="{78ED5003-871A-42F7-84F0-2DF81CADD93B}" destId="{3629C91A-C1EE-43F1-957A-41114723552D}" srcOrd="0" destOrd="0" presId="urn:microsoft.com/office/officeart/2008/layout/HorizontalMultiLevelHierarchy"/>
    <dgm:cxn modelId="{215772E8-3E97-470B-A728-1DB0D7471715}" type="presParOf" srcId="{3629C91A-C1EE-43F1-957A-41114723552D}" destId="{3181115D-C26E-4D4E-87E2-0E6E59930CE1}" srcOrd="0" destOrd="0" presId="urn:microsoft.com/office/officeart/2008/layout/HorizontalMultiLevelHierarchy"/>
    <dgm:cxn modelId="{AA311A3A-0F42-44D1-9E23-60D0BD4622F7}" type="presParOf" srcId="{78ED5003-871A-42F7-84F0-2DF81CADD93B}" destId="{AAC576AC-89D2-457F-9263-1EB99907A1DE}" srcOrd="1" destOrd="0" presId="urn:microsoft.com/office/officeart/2008/layout/HorizontalMultiLevelHierarchy"/>
    <dgm:cxn modelId="{691B7355-84CF-43C0-8C9C-76597E46F8B5}" type="presParOf" srcId="{AAC576AC-89D2-457F-9263-1EB99907A1DE}" destId="{698C40A9-F66D-45B9-83BD-8C24309EC503}" srcOrd="0" destOrd="0" presId="urn:microsoft.com/office/officeart/2008/layout/HorizontalMultiLevelHierarchy"/>
    <dgm:cxn modelId="{5E7AA31A-0FA7-46F2-A0EE-5245E7CB89F1}" type="presParOf" srcId="{AAC576AC-89D2-457F-9263-1EB99907A1DE}" destId="{5A75B399-6072-4CDC-A536-A165C0E0ACB9}" srcOrd="1" destOrd="0" presId="urn:microsoft.com/office/officeart/2008/layout/HorizontalMultiLevelHierarchy"/>
    <dgm:cxn modelId="{14C087CE-E699-47C5-8356-9A0D82D09FEE}" type="presParOf" srcId="{78ED5003-871A-42F7-84F0-2DF81CADD93B}" destId="{7AAB4B11-AE3D-4B50-AADC-75DC22DDE25A}" srcOrd="2" destOrd="0" presId="urn:microsoft.com/office/officeart/2008/layout/HorizontalMultiLevelHierarchy"/>
    <dgm:cxn modelId="{3E9959FF-B86B-4086-9051-D9CC164ED581}" type="presParOf" srcId="{7AAB4B11-AE3D-4B50-AADC-75DC22DDE25A}" destId="{AF5FA9E4-ED3A-4E69-8865-98B187313008}" srcOrd="0" destOrd="0" presId="urn:microsoft.com/office/officeart/2008/layout/HorizontalMultiLevelHierarchy"/>
    <dgm:cxn modelId="{AC2008E3-2D14-4DD2-BC5F-8B52E930AAB0}" type="presParOf" srcId="{78ED5003-871A-42F7-84F0-2DF81CADD93B}" destId="{0DC21E62-A87A-4018-9A52-F45B24A5E853}" srcOrd="3" destOrd="0" presId="urn:microsoft.com/office/officeart/2008/layout/HorizontalMultiLevelHierarchy"/>
    <dgm:cxn modelId="{63D46489-AF91-4B03-AA33-4CD370402321}" type="presParOf" srcId="{0DC21E62-A87A-4018-9A52-F45B24A5E853}" destId="{97840B70-0E03-4132-82DB-88C558FB9245}" srcOrd="0" destOrd="0" presId="urn:microsoft.com/office/officeart/2008/layout/HorizontalMultiLevelHierarchy"/>
    <dgm:cxn modelId="{DD1D2F70-F52E-464A-BD72-724B1E7198E7}" type="presParOf" srcId="{0DC21E62-A87A-4018-9A52-F45B24A5E853}" destId="{39CF140A-278F-468E-A63C-39124E475846}" srcOrd="1" destOrd="0" presId="urn:microsoft.com/office/officeart/2008/layout/HorizontalMultiLevelHierarchy"/>
    <dgm:cxn modelId="{E425D5DB-749A-42F4-BBD3-6AB00866E02E}" type="presParOf" srcId="{E5362D07-4858-4A2C-A46A-314E33AF06E1}" destId="{5B56B3CE-BB89-41AB-A135-F2DE8DD8BF26}" srcOrd="2" destOrd="0" presId="urn:microsoft.com/office/officeart/2008/layout/HorizontalMultiLevelHierarchy"/>
    <dgm:cxn modelId="{91BCA7D9-C91B-4633-8F25-DF40DD5948F5}" type="presParOf" srcId="{5B56B3CE-BB89-41AB-A135-F2DE8DD8BF26}" destId="{4CA3D8CE-0201-445A-9892-3A65CBF57928}" srcOrd="0" destOrd="0" presId="urn:microsoft.com/office/officeart/2008/layout/HorizontalMultiLevelHierarchy"/>
    <dgm:cxn modelId="{719D5C3B-AB90-4B22-B7B1-E1F72D1CD3B8}" type="presParOf" srcId="{E5362D07-4858-4A2C-A46A-314E33AF06E1}" destId="{E4273442-129B-4B98-A772-86E0A6A4AD43}" srcOrd="3" destOrd="0" presId="urn:microsoft.com/office/officeart/2008/layout/HorizontalMultiLevelHierarchy"/>
    <dgm:cxn modelId="{1DF0916D-FD92-487D-8AAA-CEE6151D00A1}" type="presParOf" srcId="{E4273442-129B-4B98-A772-86E0A6A4AD43}" destId="{C95986DA-6B69-43E6-8BED-646E4A63B317}" srcOrd="0" destOrd="0" presId="urn:microsoft.com/office/officeart/2008/layout/HorizontalMultiLevelHierarchy"/>
    <dgm:cxn modelId="{6B9942D1-3283-463F-8599-B5B01F54D9DB}" type="presParOf" srcId="{E4273442-129B-4B98-A772-86E0A6A4AD43}" destId="{0959D2B6-3B53-4D55-A0E5-7DCB40EE8022}" srcOrd="1" destOrd="0" presId="urn:microsoft.com/office/officeart/2008/layout/HorizontalMultiLevelHierarchy"/>
    <dgm:cxn modelId="{19FAA410-FBB0-4366-87E1-F5711FD3DCA1}" type="presParOf" srcId="{0959D2B6-3B53-4D55-A0E5-7DCB40EE8022}" destId="{35DED027-643F-47C2-9971-0E6715391CCD}" srcOrd="0" destOrd="0" presId="urn:microsoft.com/office/officeart/2008/layout/HorizontalMultiLevelHierarchy"/>
    <dgm:cxn modelId="{05F3E05F-0B66-4732-8E88-207A30B97445}" type="presParOf" srcId="{35DED027-643F-47C2-9971-0E6715391CCD}" destId="{816776FD-76B4-467D-9E97-CB19CCCAEDDB}" srcOrd="0" destOrd="0" presId="urn:microsoft.com/office/officeart/2008/layout/HorizontalMultiLevelHierarchy"/>
    <dgm:cxn modelId="{10B90E71-E13F-4A4B-9822-8D38D5AD3C93}" type="presParOf" srcId="{0959D2B6-3B53-4D55-A0E5-7DCB40EE8022}" destId="{85A0AC5E-3C58-4CC6-81C6-F786CD3B2D35}" srcOrd="1" destOrd="0" presId="urn:microsoft.com/office/officeart/2008/layout/HorizontalMultiLevelHierarchy"/>
    <dgm:cxn modelId="{C6866066-1F63-4741-9545-4D6D8810A135}" type="presParOf" srcId="{85A0AC5E-3C58-4CC6-81C6-F786CD3B2D35}" destId="{576BB80C-775C-4C2D-910C-A34DDF54FB5B}" srcOrd="0" destOrd="0" presId="urn:microsoft.com/office/officeart/2008/layout/HorizontalMultiLevelHierarchy"/>
    <dgm:cxn modelId="{398C42C6-5E06-41A1-B43B-E772C6378823}" type="presParOf" srcId="{85A0AC5E-3C58-4CC6-81C6-F786CD3B2D35}" destId="{2E2CDB59-A2BF-42EA-A50C-E2F07CB04326}" srcOrd="1" destOrd="0" presId="urn:microsoft.com/office/officeart/2008/layout/HorizontalMultiLevelHierarchy"/>
    <dgm:cxn modelId="{700F90B5-64E4-4C38-8B41-4B7E0E831304}" type="presParOf" srcId="{0959D2B6-3B53-4D55-A0E5-7DCB40EE8022}" destId="{F2A1F6B6-B7FC-49A0-A425-8C98DA81ACE0}" srcOrd="2" destOrd="0" presId="urn:microsoft.com/office/officeart/2008/layout/HorizontalMultiLevelHierarchy"/>
    <dgm:cxn modelId="{A1E59BCA-F299-4017-BD0C-3CFE4CE935CD}" type="presParOf" srcId="{F2A1F6B6-B7FC-49A0-A425-8C98DA81ACE0}" destId="{2E06F5F7-B402-49A7-9AB2-E215BF516CDB}" srcOrd="0" destOrd="0" presId="urn:microsoft.com/office/officeart/2008/layout/HorizontalMultiLevelHierarchy"/>
    <dgm:cxn modelId="{BAEDAE28-038C-4EB2-A1A4-75E23F8597AD}" type="presParOf" srcId="{0959D2B6-3B53-4D55-A0E5-7DCB40EE8022}" destId="{F37CBECB-6C81-4548-B89F-F23F9D051A9B}" srcOrd="3" destOrd="0" presId="urn:microsoft.com/office/officeart/2008/layout/HorizontalMultiLevelHierarchy"/>
    <dgm:cxn modelId="{D2365FA4-CE4D-4ADC-8C9F-A42A14BD5F21}" type="presParOf" srcId="{F37CBECB-6C81-4548-B89F-F23F9D051A9B}" destId="{95440F24-3AA8-499B-B7D6-91ECBF47812A}" srcOrd="0" destOrd="0" presId="urn:microsoft.com/office/officeart/2008/layout/HorizontalMultiLevelHierarchy"/>
    <dgm:cxn modelId="{C012EAEE-EE8E-4291-A185-A94E5FC033AE}" type="presParOf" srcId="{F37CBECB-6C81-4548-B89F-F23F9D051A9B}" destId="{4AF4746E-AB7E-4E6C-A227-66F74D072090}" srcOrd="1" destOrd="0" presId="urn:microsoft.com/office/officeart/2008/layout/HorizontalMultiLevelHierarchy"/>
    <dgm:cxn modelId="{918ABB9B-C89D-4716-A009-C5B9B68120C8}" type="presParOf" srcId="{0959D2B6-3B53-4D55-A0E5-7DCB40EE8022}" destId="{9030041E-1ABA-4FEB-8F18-05465CF8CEDD}" srcOrd="4" destOrd="0" presId="urn:microsoft.com/office/officeart/2008/layout/HorizontalMultiLevelHierarchy"/>
    <dgm:cxn modelId="{F35C5F8E-7711-4DAB-AB00-0A17094CF867}" type="presParOf" srcId="{9030041E-1ABA-4FEB-8F18-05465CF8CEDD}" destId="{967B7D71-F676-474E-BDBC-3F4F020599E4}" srcOrd="0" destOrd="0" presId="urn:microsoft.com/office/officeart/2008/layout/HorizontalMultiLevelHierarchy"/>
    <dgm:cxn modelId="{DEEECB00-719C-4F3E-A363-1047F7B6BBCE}" type="presParOf" srcId="{0959D2B6-3B53-4D55-A0E5-7DCB40EE8022}" destId="{596948F4-54C6-4230-B89A-6AE12BF8B654}" srcOrd="5" destOrd="0" presId="urn:microsoft.com/office/officeart/2008/layout/HorizontalMultiLevelHierarchy"/>
    <dgm:cxn modelId="{7F6FDE37-CA42-4BE0-B3E5-95334269D73E}" type="presParOf" srcId="{596948F4-54C6-4230-B89A-6AE12BF8B654}" destId="{83D12D3C-5D5F-4B3E-96D8-ACA58243AF26}" srcOrd="0" destOrd="0" presId="urn:microsoft.com/office/officeart/2008/layout/HorizontalMultiLevelHierarchy"/>
    <dgm:cxn modelId="{65DBCE57-C144-432B-BB70-143553B3EAF2}" type="presParOf" srcId="{596948F4-54C6-4230-B89A-6AE12BF8B654}" destId="{CB8B470F-2E1E-46AE-B364-85AE21FD3220}" srcOrd="1" destOrd="0" presId="urn:microsoft.com/office/officeart/2008/layout/HorizontalMultiLevelHierarchy"/>
    <dgm:cxn modelId="{5A8AC074-8610-4782-ACEA-F128657BB765}" type="presParOf" srcId="{0959D2B6-3B53-4D55-A0E5-7DCB40EE8022}" destId="{02EC08BD-5359-42E2-B9F8-5D54F283A7B9}" srcOrd="6" destOrd="0" presId="urn:microsoft.com/office/officeart/2008/layout/HorizontalMultiLevelHierarchy"/>
    <dgm:cxn modelId="{72C21793-D71B-426A-B62B-A868F649CD8E}" type="presParOf" srcId="{02EC08BD-5359-42E2-B9F8-5D54F283A7B9}" destId="{694116FF-F005-4627-B5AB-8C84DCE5B944}" srcOrd="0" destOrd="0" presId="urn:microsoft.com/office/officeart/2008/layout/HorizontalMultiLevelHierarchy"/>
    <dgm:cxn modelId="{80957573-91ED-43C6-BB91-A498FB30367F}" type="presParOf" srcId="{0959D2B6-3B53-4D55-A0E5-7DCB40EE8022}" destId="{DCA76BE6-D3CC-4294-9FCE-2F81DC494F3D}" srcOrd="7" destOrd="0" presId="urn:microsoft.com/office/officeart/2008/layout/HorizontalMultiLevelHierarchy"/>
    <dgm:cxn modelId="{2F3AC150-BB4F-4F85-8BCD-A35D63C3C0CC}" type="presParOf" srcId="{DCA76BE6-D3CC-4294-9FCE-2F81DC494F3D}" destId="{4C0670B7-D174-4A4E-8A65-63977DD1FB9E}" srcOrd="0" destOrd="0" presId="urn:microsoft.com/office/officeart/2008/layout/HorizontalMultiLevelHierarchy"/>
    <dgm:cxn modelId="{16131E02-1390-41DD-BDC3-B286E45C6579}" type="presParOf" srcId="{DCA76BE6-D3CC-4294-9FCE-2F81DC494F3D}" destId="{4F8661CB-8253-4138-AB11-02EF3BF67733}" srcOrd="1" destOrd="0" presId="urn:microsoft.com/office/officeart/2008/layout/HorizontalMultiLevelHierarchy"/>
    <dgm:cxn modelId="{BF632A5F-D29D-450E-9966-FDE7C0EE3A87}" type="presParOf" srcId="{E5362D07-4858-4A2C-A46A-314E33AF06E1}" destId="{0B042CAF-2C41-485B-866C-7CDE78BA3BA6}" srcOrd="4" destOrd="0" presId="urn:microsoft.com/office/officeart/2008/layout/HorizontalMultiLevelHierarchy"/>
    <dgm:cxn modelId="{F8556058-BEC0-4F1A-B396-D8976E03D957}" type="presParOf" srcId="{0B042CAF-2C41-485B-866C-7CDE78BA3BA6}" destId="{BE7B1908-ECAE-4ED5-8DB7-7D59A151A87A}" srcOrd="0" destOrd="0" presId="urn:microsoft.com/office/officeart/2008/layout/HorizontalMultiLevelHierarchy"/>
    <dgm:cxn modelId="{7B335F9A-34EE-48F0-8ABE-E9B50F0CC839}" type="presParOf" srcId="{E5362D07-4858-4A2C-A46A-314E33AF06E1}" destId="{2027F84B-A616-4E10-B58F-DB41CD982175}" srcOrd="5" destOrd="0" presId="urn:microsoft.com/office/officeart/2008/layout/HorizontalMultiLevelHierarchy"/>
    <dgm:cxn modelId="{D860208F-2F45-4BDB-9BC9-058B2A4552F5}" type="presParOf" srcId="{2027F84B-A616-4E10-B58F-DB41CD982175}" destId="{1110CBB3-4B48-487E-9300-6E98CBB10B27}" srcOrd="0" destOrd="0" presId="urn:microsoft.com/office/officeart/2008/layout/HorizontalMultiLevelHierarchy"/>
    <dgm:cxn modelId="{C057D22F-EA64-47F8-B05F-9D59B7F0FDFA}" type="presParOf" srcId="{2027F84B-A616-4E10-B58F-DB41CD982175}" destId="{2EE7402F-D38D-4F20-A1C9-2C074788D753}" srcOrd="1" destOrd="0" presId="urn:microsoft.com/office/officeart/2008/layout/HorizontalMultiLevelHierarchy"/>
    <dgm:cxn modelId="{8B771169-F7A5-469F-B48F-31A6445A3BE2}" type="presParOf" srcId="{2EE7402F-D38D-4F20-A1C9-2C074788D753}" destId="{B8292535-C910-4111-9DD2-6EEB64D9B1E0}" srcOrd="0" destOrd="0" presId="urn:microsoft.com/office/officeart/2008/layout/HorizontalMultiLevelHierarchy"/>
    <dgm:cxn modelId="{8102B66A-2D96-4600-A2BC-24FB4F2C211A}" type="presParOf" srcId="{B8292535-C910-4111-9DD2-6EEB64D9B1E0}" destId="{1C61DBD6-1ED3-4FD0-940F-41438FD817DB}" srcOrd="0" destOrd="0" presId="urn:microsoft.com/office/officeart/2008/layout/HorizontalMultiLevelHierarchy"/>
    <dgm:cxn modelId="{64865816-A5AD-452E-A27F-2E5B483B6D67}" type="presParOf" srcId="{2EE7402F-D38D-4F20-A1C9-2C074788D753}" destId="{DE7CE763-3B86-4C08-9FC5-AE2EC0DA55D8}" srcOrd="1" destOrd="0" presId="urn:microsoft.com/office/officeart/2008/layout/HorizontalMultiLevelHierarchy"/>
    <dgm:cxn modelId="{A9DA2694-32C5-473B-AB96-FC58553566C2}" type="presParOf" srcId="{DE7CE763-3B86-4C08-9FC5-AE2EC0DA55D8}" destId="{E79EFC4D-05C3-4A7A-9331-834E6CB1134D}" srcOrd="0" destOrd="0" presId="urn:microsoft.com/office/officeart/2008/layout/HorizontalMultiLevelHierarchy"/>
    <dgm:cxn modelId="{899A506E-E387-4946-B2E5-B79482486793}" type="presParOf" srcId="{DE7CE763-3B86-4C08-9FC5-AE2EC0DA55D8}" destId="{F73EBC0E-ED37-420A-A823-1B0F96850E9D}" srcOrd="1" destOrd="0" presId="urn:microsoft.com/office/officeart/2008/layout/HorizontalMultiLevelHierarchy"/>
    <dgm:cxn modelId="{42A1E1AC-D640-4740-9EFA-DDD04AAD9275}" type="presParOf" srcId="{2EE7402F-D38D-4F20-A1C9-2C074788D753}" destId="{36A8BEF7-85B9-4C1B-9A05-159BD68DD98E}" srcOrd="2" destOrd="0" presId="urn:microsoft.com/office/officeart/2008/layout/HorizontalMultiLevelHierarchy"/>
    <dgm:cxn modelId="{B6E48653-CBC7-4539-8E58-2A3F8FEA2C3E}" type="presParOf" srcId="{36A8BEF7-85B9-4C1B-9A05-159BD68DD98E}" destId="{406968B7-9D25-4AED-930D-2E4C21C05914}" srcOrd="0" destOrd="0" presId="urn:microsoft.com/office/officeart/2008/layout/HorizontalMultiLevelHierarchy"/>
    <dgm:cxn modelId="{3B19EAA5-1888-4424-8C7A-F6F7EFDF4A55}" type="presParOf" srcId="{2EE7402F-D38D-4F20-A1C9-2C074788D753}" destId="{4D3116DA-E749-4D9B-B31D-496DB518F69F}" srcOrd="3" destOrd="0" presId="urn:microsoft.com/office/officeart/2008/layout/HorizontalMultiLevelHierarchy"/>
    <dgm:cxn modelId="{6C3ABCAA-059A-489A-B6F5-B6B7EE3148E8}" type="presParOf" srcId="{4D3116DA-E749-4D9B-B31D-496DB518F69F}" destId="{DA7D1885-EB0F-416A-987C-800F695E561A}" srcOrd="0" destOrd="0" presId="urn:microsoft.com/office/officeart/2008/layout/HorizontalMultiLevelHierarchy"/>
    <dgm:cxn modelId="{70392FC7-4DE6-407D-8EBF-D1D1B8130045}" type="presParOf" srcId="{4D3116DA-E749-4D9B-B31D-496DB518F69F}" destId="{A02394A9-37D0-4183-B9A5-A919E84B053D}" srcOrd="1" destOrd="0" presId="urn:microsoft.com/office/officeart/2008/layout/HorizontalMultiLevelHierarchy"/>
    <dgm:cxn modelId="{97C03181-522D-466B-905C-60CA6D9C7436}" type="presParOf" srcId="{E5362D07-4858-4A2C-A46A-314E33AF06E1}" destId="{CBF1082B-AB26-4009-94C1-0F6894E64B45}" srcOrd="6" destOrd="0" presId="urn:microsoft.com/office/officeart/2008/layout/HorizontalMultiLevelHierarchy"/>
    <dgm:cxn modelId="{3FDBE1B1-A046-4671-A1A0-522E1EAAFD7F}" type="presParOf" srcId="{CBF1082B-AB26-4009-94C1-0F6894E64B45}" destId="{79DC01C0-FC89-43F2-A015-7FFF31394824}" srcOrd="0" destOrd="0" presId="urn:microsoft.com/office/officeart/2008/layout/HorizontalMultiLevelHierarchy"/>
    <dgm:cxn modelId="{F2D2007C-0D48-48C9-AF47-E0550DCD6A6C}" type="presParOf" srcId="{E5362D07-4858-4A2C-A46A-314E33AF06E1}" destId="{9D2CEA01-2B2A-4670-A440-85FD0B983316}" srcOrd="7" destOrd="0" presId="urn:microsoft.com/office/officeart/2008/layout/HorizontalMultiLevelHierarchy"/>
    <dgm:cxn modelId="{D1C47041-3DCB-44DE-9C98-45CBFB9822D3}" type="presParOf" srcId="{9D2CEA01-2B2A-4670-A440-85FD0B983316}" destId="{D4DAEB71-1AA7-4037-85FF-293DB3909801}" srcOrd="0" destOrd="0" presId="urn:microsoft.com/office/officeart/2008/layout/HorizontalMultiLevelHierarchy"/>
    <dgm:cxn modelId="{FF37F21C-9FAB-4A44-8235-50230684D6C2}" type="presParOf" srcId="{9D2CEA01-2B2A-4670-A440-85FD0B983316}" destId="{56CD7DBA-FDD4-4A2D-846C-77C36CA22BA8}" srcOrd="1" destOrd="0" presId="urn:microsoft.com/office/officeart/2008/layout/HorizontalMultiLevelHierarchy"/>
    <dgm:cxn modelId="{BE90D994-15F9-4C3B-B23A-1A0423FB122E}" type="presParOf" srcId="{56CD7DBA-FDD4-4A2D-846C-77C36CA22BA8}" destId="{C4EF91C1-5DB8-42FE-B70A-4B5E181C7004}" srcOrd="0" destOrd="0" presId="urn:microsoft.com/office/officeart/2008/layout/HorizontalMultiLevelHierarchy"/>
    <dgm:cxn modelId="{A4CAF1CB-3872-4470-AD61-803D0677A58D}" type="presParOf" srcId="{C4EF91C1-5DB8-42FE-B70A-4B5E181C7004}" destId="{C814AB0E-062B-45BF-B9D0-56894D49D4E3}" srcOrd="0" destOrd="0" presId="urn:microsoft.com/office/officeart/2008/layout/HorizontalMultiLevelHierarchy"/>
    <dgm:cxn modelId="{D4C447BF-27C7-49F5-AC30-B79A6B025E60}" type="presParOf" srcId="{56CD7DBA-FDD4-4A2D-846C-77C36CA22BA8}" destId="{1EB4B0FB-2A37-4043-800E-EDC6360BC92D}" srcOrd="1" destOrd="0" presId="urn:microsoft.com/office/officeart/2008/layout/HorizontalMultiLevelHierarchy"/>
    <dgm:cxn modelId="{C77F35CF-2A3B-4725-9BB9-EB3DC96E0A44}" type="presParOf" srcId="{1EB4B0FB-2A37-4043-800E-EDC6360BC92D}" destId="{E5C5D141-0126-4DEA-82D7-EDFEE817159E}" srcOrd="0" destOrd="0" presId="urn:microsoft.com/office/officeart/2008/layout/HorizontalMultiLevelHierarchy"/>
    <dgm:cxn modelId="{D0CBD9AB-3C44-4EDC-813F-00CDC11DA070}" type="presParOf" srcId="{1EB4B0FB-2A37-4043-800E-EDC6360BC92D}" destId="{E52ADBC3-EA57-4404-8F8B-2CBEBAF76669}" srcOrd="1" destOrd="0" presId="urn:microsoft.com/office/officeart/2008/layout/HorizontalMultiLevelHierarchy"/>
    <dgm:cxn modelId="{8CE3857E-BFAF-4B54-8D14-7BB3F2D7948E}" type="presParOf" srcId="{56CD7DBA-FDD4-4A2D-846C-77C36CA22BA8}" destId="{8ED80685-AA18-4DCD-91ED-DC8757EC13ED}" srcOrd="2" destOrd="0" presId="urn:microsoft.com/office/officeart/2008/layout/HorizontalMultiLevelHierarchy"/>
    <dgm:cxn modelId="{C2969C23-BDC7-42C9-BBF6-5614503B8279}" type="presParOf" srcId="{8ED80685-AA18-4DCD-91ED-DC8757EC13ED}" destId="{A9CFD3E5-282B-4890-A892-5AC71A1B9EC8}" srcOrd="0" destOrd="0" presId="urn:microsoft.com/office/officeart/2008/layout/HorizontalMultiLevelHierarchy"/>
    <dgm:cxn modelId="{56FF4A78-09D7-4C9B-913A-4E1548CEB8ED}" type="presParOf" srcId="{56CD7DBA-FDD4-4A2D-846C-77C36CA22BA8}" destId="{93D90245-86A2-486F-93AB-046D3A5694E8}" srcOrd="3" destOrd="0" presId="urn:microsoft.com/office/officeart/2008/layout/HorizontalMultiLevelHierarchy"/>
    <dgm:cxn modelId="{6EDAF371-3EBD-4E62-A74D-DB4D6CF48C58}" type="presParOf" srcId="{93D90245-86A2-486F-93AB-046D3A5694E8}" destId="{530FB0D7-63EC-4CA8-9091-CDA84B3B0148}" srcOrd="0" destOrd="0" presId="urn:microsoft.com/office/officeart/2008/layout/HorizontalMultiLevelHierarchy"/>
    <dgm:cxn modelId="{63713714-FBFB-4307-8619-2429ECC52C3C}" type="presParOf" srcId="{93D90245-86A2-486F-93AB-046D3A5694E8}" destId="{EA2B442A-20C6-4A19-AB6B-0B12AE1B060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80685-AA18-4DCD-91ED-DC8757EC13ED}">
      <dsp:nvSpPr>
        <dsp:cNvPr id="0" name=""/>
        <dsp:cNvSpPr/>
      </dsp:nvSpPr>
      <dsp:spPr>
        <a:xfrm>
          <a:off x="3482981" y="4510149"/>
          <a:ext cx="265794" cy="25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897" y="0"/>
              </a:lnTo>
              <a:lnTo>
                <a:pt x="132897" y="253234"/>
              </a:lnTo>
              <a:lnTo>
                <a:pt x="265794" y="253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6701" y="4627588"/>
        <a:ext cx="18355" cy="18355"/>
      </dsp:txXfrm>
    </dsp:sp>
    <dsp:sp modelId="{C4EF91C1-5DB8-42FE-B70A-4B5E181C7004}">
      <dsp:nvSpPr>
        <dsp:cNvPr id="0" name=""/>
        <dsp:cNvSpPr/>
      </dsp:nvSpPr>
      <dsp:spPr>
        <a:xfrm>
          <a:off x="3482981" y="4256915"/>
          <a:ext cx="265794" cy="253234"/>
        </a:xfrm>
        <a:custGeom>
          <a:avLst/>
          <a:gdLst/>
          <a:ahLst/>
          <a:cxnLst/>
          <a:rect l="0" t="0" r="0" b="0"/>
          <a:pathLst>
            <a:path>
              <a:moveTo>
                <a:pt x="0" y="253234"/>
              </a:moveTo>
              <a:lnTo>
                <a:pt x="132897" y="253234"/>
              </a:lnTo>
              <a:lnTo>
                <a:pt x="132897" y="0"/>
              </a:lnTo>
              <a:lnTo>
                <a:pt x="265794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6701" y="4374354"/>
        <a:ext cx="18355" cy="18355"/>
      </dsp:txXfrm>
    </dsp:sp>
    <dsp:sp modelId="{CBF1082B-AB26-4009-94C1-0F6894E64B45}">
      <dsp:nvSpPr>
        <dsp:cNvPr id="0" name=""/>
        <dsp:cNvSpPr/>
      </dsp:nvSpPr>
      <dsp:spPr>
        <a:xfrm>
          <a:off x="1613643" y="2438875"/>
          <a:ext cx="540365" cy="207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182" y="0"/>
              </a:lnTo>
              <a:lnTo>
                <a:pt x="270182" y="2071274"/>
              </a:lnTo>
              <a:lnTo>
                <a:pt x="540365" y="2071274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830310" y="3420997"/>
        <a:ext cx="107030" cy="107030"/>
      </dsp:txXfrm>
    </dsp:sp>
    <dsp:sp modelId="{36A8BEF7-85B9-4C1B-9A05-159BD68DD98E}">
      <dsp:nvSpPr>
        <dsp:cNvPr id="0" name=""/>
        <dsp:cNvSpPr/>
      </dsp:nvSpPr>
      <dsp:spPr>
        <a:xfrm>
          <a:off x="3482981" y="3497212"/>
          <a:ext cx="265794" cy="25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897" y="0"/>
              </a:lnTo>
              <a:lnTo>
                <a:pt x="132897" y="253234"/>
              </a:lnTo>
              <a:lnTo>
                <a:pt x="265794" y="253234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6701" y="3614652"/>
        <a:ext cx="18355" cy="18355"/>
      </dsp:txXfrm>
    </dsp:sp>
    <dsp:sp modelId="{B8292535-C910-4111-9DD2-6EEB64D9B1E0}">
      <dsp:nvSpPr>
        <dsp:cNvPr id="0" name=""/>
        <dsp:cNvSpPr/>
      </dsp:nvSpPr>
      <dsp:spPr>
        <a:xfrm>
          <a:off x="3482981" y="3243978"/>
          <a:ext cx="265794" cy="253234"/>
        </a:xfrm>
        <a:custGeom>
          <a:avLst/>
          <a:gdLst/>
          <a:ahLst/>
          <a:cxnLst/>
          <a:rect l="0" t="0" r="0" b="0"/>
          <a:pathLst>
            <a:path>
              <a:moveTo>
                <a:pt x="0" y="253234"/>
              </a:moveTo>
              <a:lnTo>
                <a:pt x="132897" y="253234"/>
              </a:lnTo>
              <a:lnTo>
                <a:pt x="132897" y="0"/>
              </a:lnTo>
              <a:lnTo>
                <a:pt x="265794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6701" y="3361417"/>
        <a:ext cx="18355" cy="18355"/>
      </dsp:txXfrm>
    </dsp:sp>
    <dsp:sp modelId="{0B042CAF-2C41-485B-866C-7CDE78BA3BA6}">
      <dsp:nvSpPr>
        <dsp:cNvPr id="0" name=""/>
        <dsp:cNvSpPr/>
      </dsp:nvSpPr>
      <dsp:spPr>
        <a:xfrm>
          <a:off x="1613643" y="2438875"/>
          <a:ext cx="540365" cy="1058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182" y="0"/>
              </a:lnTo>
              <a:lnTo>
                <a:pt x="270182" y="1058337"/>
              </a:lnTo>
              <a:lnTo>
                <a:pt x="540365" y="105833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54118" y="2938336"/>
        <a:ext cx="59415" cy="59415"/>
      </dsp:txXfrm>
    </dsp:sp>
    <dsp:sp modelId="{02EC08BD-5359-42E2-B9F8-5D54F283A7B9}">
      <dsp:nvSpPr>
        <dsp:cNvPr id="0" name=""/>
        <dsp:cNvSpPr/>
      </dsp:nvSpPr>
      <dsp:spPr>
        <a:xfrm>
          <a:off x="3482981" y="1977807"/>
          <a:ext cx="265794" cy="759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897" y="0"/>
              </a:lnTo>
              <a:lnTo>
                <a:pt x="132897" y="759702"/>
              </a:lnTo>
              <a:lnTo>
                <a:pt x="265794" y="759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95757" y="2337537"/>
        <a:ext cx="40242" cy="40242"/>
      </dsp:txXfrm>
    </dsp:sp>
    <dsp:sp modelId="{9030041E-1ABA-4FEB-8F18-05465CF8CEDD}">
      <dsp:nvSpPr>
        <dsp:cNvPr id="0" name=""/>
        <dsp:cNvSpPr/>
      </dsp:nvSpPr>
      <dsp:spPr>
        <a:xfrm>
          <a:off x="3482981" y="1977807"/>
          <a:ext cx="265794" cy="25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897" y="0"/>
              </a:lnTo>
              <a:lnTo>
                <a:pt x="132897" y="253234"/>
              </a:lnTo>
              <a:lnTo>
                <a:pt x="265794" y="253234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6701" y="2095246"/>
        <a:ext cx="18355" cy="18355"/>
      </dsp:txXfrm>
    </dsp:sp>
    <dsp:sp modelId="{F2A1F6B6-B7FC-49A0-A425-8C98DA81ACE0}">
      <dsp:nvSpPr>
        <dsp:cNvPr id="0" name=""/>
        <dsp:cNvSpPr/>
      </dsp:nvSpPr>
      <dsp:spPr>
        <a:xfrm>
          <a:off x="3482981" y="1724573"/>
          <a:ext cx="265794" cy="253234"/>
        </a:xfrm>
        <a:custGeom>
          <a:avLst/>
          <a:gdLst/>
          <a:ahLst/>
          <a:cxnLst/>
          <a:rect l="0" t="0" r="0" b="0"/>
          <a:pathLst>
            <a:path>
              <a:moveTo>
                <a:pt x="0" y="253234"/>
              </a:moveTo>
              <a:lnTo>
                <a:pt x="132897" y="253234"/>
              </a:lnTo>
              <a:lnTo>
                <a:pt x="132897" y="0"/>
              </a:lnTo>
              <a:lnTo>
                <a:pt x="265794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6701" y="1842012"/>
        <a:ext cx="18355" cy="18355"/>
      </dsp:txXfrm>
    </dsp:sp>
    <dsp:sp modelId="{35DED027-643F-47C2-9971-0E6715391CCD}">
      <dsp:nvSpPr>
        <dsp:cNvPr id="0" name=""/>
        <dsp:cNvSpPr/>
      </dsp:nvSpPr>
      <dsp:spPr>
        <a:xfrm>
          <a:off x="3482981" y="1218104"/>
          <a:ext cx="265794" cy="759702"/>
        </a:xfrm>
        <a:custGeom>
          <a:avLst/>
          <a:gdLst/>
          <a:ahLst/>
          <a:cxnLst/>
          <a:rect l="0" t="0" r="0" b="0"/>
          <a:pathLst>
            <a:path>
              <a:moveTo>
                <a:pt x="0" y="759702"/>
              </a:moveTo>
              <a:lnTo>
                <a:pt x="132897" y="759702"/>
              </a:lnTo>
              <a:lnTo>
                <a:pt x="132897" y="0"/>
              </a:lnTo>
              <a:lnTo>
                <a:pt x="265794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95757" y="1577834"/>
        <a:ext cx="40242" cy="40242"/>
      </dsp:txXfrm>
    </dsp:sp>
    <dsp:sp modelId="{5B56B3CE-BB89-41AB-A135-F2DE8DD8BF26}">
      <dsp:nvSpPr>
        <dsp:cNvPr id="0" name=""/>
        <dsp:cNvSpPr/>
      </dsp:nvSpPr>
      <dsp:spPr>
        <a:xfrm>
          <a:off x="1613643" y="1977807"/>
          <a:ext cx="540365" cy="461067"/>
        </a:xfrm>
        <a:custGeom>
          <a:avLst/>
          <a:gdLst/>
          <a:ahLst/>
          <a:cxnLst/>
          <a:rect l="0" t="0" r="0" b="0"/>
          <a:pathLst>
            <a:path>
              <a:moveTo>
                <a:pt x="0" y="461067"/>
              </a:moveTo>
              <a:lnTo>
                <a:pt x="270182" y="461067"/>
              </a:lnTo>
              <a:lnTo>
                <a:pt x="270182" y="0"/>
              </a:lnTo>
              <a:lnTo>
                <a:pt x="540365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66067" y="2190582"/>
        <a:ext cx="35516" cy="35516"/>
      </dsp:txXfrm>
    </dsp:sp>
    <dsp:sp modelId="{7AAB4B11-AE3D-4B50-AADC-75DC22DDE25A}">
      <dsp:nvSpPr>
        <dsp:cNvPr id="0" name=""/>
        <dsp:cNvSpPr/>
      </dsp:nvSpPr>
      <dsp:spPr>
        <a:xfrm>
          <a:off x="3482981" y="458402"/>
          <a:ext cx="265794" cy="25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897" y="0"/>
              </a:lnTo>
              <a:lnTo>
                <a:pt x="132897" y="253234"/>
              </a:lnTo>
              <a:lnTo>
                <a:pt x="265794" y="253234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6701" y="575841"/>
        <a:ext cx="18355" cy="18355"/>
      </dsp:txXfrm>
    </dsp:sp>
    <dsp:sp modelId="{3629C91A-C1EE-43F1-957A-41114723552D}">
      <dsp:nvSpPr>
        <dsp:cNvPr id="0" name=""/>
        <dsp:cNvSpPr/>
      </dsp:nvSpPr>
      <dsp:spPr>
        <a:xfrm>
          <a:off x="3482981" y="205168"/>
          <a:ext cx="265794" cy="253234"/>
        </a:xfrm>
        <a:custGeom>
          <a:avLst/>
          <a:gdLst/>
          <a:ahLst/>
          <a:cxnLst/>
          <a:rect l="0" t="0" r="0" b="0"/>
          <a:pathLst>
            <a:path>
              <a:moveTo>
                <a:pt x="0" y="253234"/>
              </a:moveTo>
              <a:lnTo>
                <a:pt x="132897" y="253234"/>
              </a:lnTo>
              <a:lnTo>
                <a:pt x="132897" y="0"/>
              </a:lnTo>
              <a:lnTo>
                <a:pt x="265794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06701" y="322607"/>
        <a:ext cx="18355" cy="18355"/>
      </dsp:txXfrm>
    </dsp:sp>
    <dsp:sp modelId="{E0E8751D-25B0-49F6-8BD6-1AE720FE00F2}">
      <dsp:nvSpPr>
        <dsp:cNvPr id="0" name=""/>
        <dsp:cNvSpPr/>
      </dsp:nvSpPr>
      <dsp:spPr>
        <a:xfrm>
          <a:off x="1613643" y="458402"/>
          <a:ext cx="540365" cy="1980472"/>
        </a:xfrm>
        <a:custGeom>
          <a:avLst/>
          <a:gdLst/>
          <a:ahLst/>
          <a:cxnLst/>
          <a:rect l="0" t="0" r="0" b="0"/>
          <a:pathLst>
            <a:path>
              <a:moveTo>
                <a:pt x="0" y="1980472"/>
              </a:moveTo>
              <a:lnTo>
                <a:pt x="270182" y="1980472"/>
              </a:lnTo>
              <a:lnTo>
                <a:pt x="270182" y="0"/>
              </a:lnTo>
              <a:lnTo>
                <a:pt x="540365" y="0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832504" y="1397316"/>
        <a:ext cx="102643" cy="102643"/>
      </dsp:txXfrm>
    </dsp:sp>
    <dsp:sp modelId="{31701DDF-4BA4-40CD-93CE-A42E291FC80F}">
      <dsp:nvSpPr>
        <dsp:cNvPr id="0" name=""/>
        <dsp:cNvSpPr/>
      </dsp:nvSpPr>
      <dsp:spPr>
        <a:xfrm flipH="1">
          <a:off x="288033" y="1584185"/>
          <a:ext cx="941839" cy="170937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Improve access to psychological therapies by Reducing non attendance by 10 percentage points by 30/5/17</a:t>
          </a:r>
          <a:endParaRPr lang="en-GB" sz="1000" kern="1200" dirty="0">
            <a:solidFill>
              <a:schemeClr val="tx1"/>
            </a:solidFill>
          </a:endParaRPr>
        </a:p>
      </dsp:txBody>
      <dsp:txXfrm flipH="1">
        <a:off x="288033" y="1584185"/>
        <a:ext cx="941839" cy="1709379"/>
      </dsp:txXfrm>
    </dsp:sp>
    <dsp:sp modelId="{CF5CEE62-B934-4D9E-84CB-152EE3946C13}">
      <dsp:nvSpPr>
        <dsp:cNvPr id="0" name=""/>
        <dsp:cNvSpPr/>
      </dsp:nvSpPr>
      <dsp:spPr>
        <a:xfrm>
          <a:off x="2154008" y="255814"/>
          <a:ext cx="1328973" cy="40517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solidFill>
                <a:schemeClr val="tx1"/>
              </a:solidFill>
            </a:rPr>
            <a:t>Patient knows &amp; remembers about appointment </a:t>
          </a:r>
          <a:endParaRPr lang="en-GB" sz="800" kern="1200" dirty="0">
            <a:solidFill>
              <a:schemeClr val="tx1"/>
            </a:solidFill>
          </a:endParaRPr>
        </a:p>
      </dsp:txBody>
      <dsp:txXfrm>
        <a:off x="2154008" y="255814"/>
        <a:ext cx="1328973" cy="405174"/>
      </dsp:txXfrm>
    </dsp:sp>
    <dsp:sp modelId="{698C40A9-F66D-45B9-83BD-8C24309EC503}">
      <dsp:nvSpPr>
        <dsp:cNvPr id="0" name=""/>
        <dsp:cNvSpPr/>
      </dsp:nvSpPr>
      <dsp:spPr>
        <a:xfrm>
          <a:off x="3748776" y="2580"/>
          <a:ext cx="1328973" cy="40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Clear letters</a:t>
          </a:r>
          <a:endParaRPr lang="en-GB" sz="800" kern="1200" dirty="0"/>
        </a:p>
      </dsp:txBody>
      <dsp:txXfrm>
        <a:off x="3748776" y="2580"/>
        <a:ext cx="1328973" cy="405174"/>
      </dsp:txXfrm>
    </dsp:sp>
    <dsp:sp modelId="{97840B70-0E03-4132-82DB-88C558FB9245}">
      <dsp:nvSpPr>
        <dsp:cNvPr id="0" name=""/>
        <dsp:cNvSpPr/>
      </dsp:nvSpPr>
      <dsp:spPr>
        <a:xfrm>
          <a:off x="3748776" y="509049"/>
          <a:ext cx="1328973" cy="40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Reminders (text, phone)</a:t>
          </a:r>
          <a:endParaRPr lang="en-GB" sz="800" kern="1200" dirty="0"/>
        </a:p>
      </dsp:txBody>
      <dsp:txXfrm>
        <a:off x="3748776" y="509049"/>
        <a:ext cx="1328973" cy="405174"/>
      </dsp:txXfrm>
    </dsp:sp>
    <dsp:sp modelId="{C95986DA-6B69-43E6-8BED-646E4A63B317}">
      <dsp:nvSpPr>
        <dsp:cNvPr id="0" name=""/>
        <dsp:cNvSpPr/>
      </dsp:nvSpPr>
      <dsp:spPr>
        <a:xfrm>
          <a:off x="2154008" y="1775220"/>
          <a:ext cx="1328973" cy="40517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solidFill>
                <a:schemeClr val="tx1"/>
              </a:solidFill>
            </a:rPr>
            <a:t>Patient motivated to attend</a:t>
          </a:r>
          <a:endParaRPr lang="en-GB" sz="800" kern="1200" dirty="0">
            <a:solidFill>
              <a:schemeClr val="tx1"/>
            </a:solidFill>
          </a:endParaRPr>
        </a:p>
      </dsp:txBody>
      <dsp:txXfrm>
        <a:off x="2154008" y="1775220"/>
        <a:ext cx="1328973" cy="405174"/>
      </dsp:txXfrm>
    </dsp:sp>
    <dsp:sp modelId="{576BB80C-775C-4C2D-910C-A34DDF54FB5B}">
      <dsp:nvSpPr>
        <dsp:cNvPr id="0" name=""/>
        <dsp:cNvSpPr/>
      </dsp:nvSpPr>
      <dsp:spPr>
        <a:xfrm>
          <a:off x="3748776" y="1015517"/>
          <a:ext cx="1328973" cy="40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Opt in</a:t>
          </a:r>
          <a:endParaRPr lang="en-GB" sz="800" kern="1200" dirty="0"/>
        </a:p>
      </dsp:txBody>
      <dsp:txXfrm>
        <a:off x="3748776" y="1015517"/>
        <a:ext cx="1328973" cy="405174"/>
      </dsp:txXfrm>
    </dsp:sp>
    <dsp:sp modelId="{95440F24-3AA8-499B-B7D6-91ECBF47812A}">
      <dsp:nvSpPr>
        <dsp:cNvPr id="0" name=""/>
        <dsp:cNvSpPr/>
      </dsp:nvSpPr>
      <dsp:spPr>
        <a:xfrm>
          <a:off x="3748776" y="1521985"/>
          <a:ext cx="1328973" cy="40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High quality information</a:t>
          </a:r>
          <a:endParaRPr lang="en-GB" sz="800" kern="1200" dirty="0"/>
        </a:p>
      </dsp:txBody>
      <dsp:txXfrm>
        <a:off x="3748776" y="1521985"/>
        <a:ext cx="1328973" cy="405174"/>
      </dsp:txXfrm>
    </dsp:sp>
    <dsp:sp modelId="{83D12D3C-5D5F-4B3E-96D8-ACA58243AF26}">
      <dsp:nvSpPr>
        <dsp:cNvPr id="0" name=""/>
        <dsp:cNvSpPr/>
      </dsp:nvSpPr>
      <dsp:spPr>
        <a:xfrm>
          <a:off x="3748776" y="2028454"/>
          <a:ext cx="1328973" cy="40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‘Contracting’ </a:t>
          </a:r>
          <a:endParaRPr lang="en-GB" sz="800" kern="1200" dirty="0"/>
        </a:p>
      </dsp:txBody>
      <dsp:txXfrm>
        <a:off x="3748776" y="2028454"/>
        <a:ext cx="1328973" cy="405174"/>
      </dsp:txXfrm>
    </dsp:sp>
    <dsp:sp modelId="{4C0670B7-D174-4A4E-8A65-63977DD1FB9E}">
      <dsp:nvSpPr>
        <dsp:cNvPr id="0" name=""/>
        <dsp:cNvSpPr/>
      </dsp:nvSpPr>
      <dsp:spPr>
        <a:xfrm>
          <a:off x="3748776" y="2534922"/>
          <a:ext cx="1328973" cy="405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Proactive information about non attendance</a:t>
          </a:r>
          <a:endParaRPr lang="en-GB" sz="800" kern="1200" dirty="0"/>
        </a:p>
      </dsp:txBody>
      <dsp:txXfrm>
        <a:off x="3748776" y="2534922"/>
        <a:ext cx="1328973" cy="405174"/>
      </dsp:txXfrm>
    </dsp:sp>
    <dsp:sp modelId="{1110CBB3-4B48-487E-9300-6E98CBB10B27}">
      <dsp:nvSpPr>
        <dsp:cNvPr id="0" name=""/>
        <dsp:cNvSpPr/>
      </dsp:nvSpPr>
      <dsp:spPr>
        <a:xfrm>
          <a:off x="2154008" y="3294625"/>
          <a:ext cx="1328973" cy="40517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solidFill>
                <a:schemeClr val="tx1"/>
              </a:solidFill>
            </a:rPr>
            <a:t>Patient feels able to attend</a:t>
          </a:r>
          <a:endParaRPr lang="en-GB" sz="800" kern="1200" dirty="0">
            <a:solidFill>
              <a:schemeClr val="tx1"/>
            </a:solidFill>
          </a:endParaRPr>
        </a:p>
      </dsp:txBody>
      <dsp:txXfrm>
        <a:off x="2154008" y="3294625"/>
        <a:ext cx="1328973" cy="405174"/>
      </dsp:txXfrm>
    </dsp:sp>
    <dsp:sp modelId="{E79EFC4D-05C3-4A7A-9331-834E6CB1134D}">
      <dsp:nvSpPr>
        <dsp:cNvPr id="0" name=""/>
        <dsp:cNvSpPr/>
      </dsp:nvSpPr>
      <dsp:spPr>
        <a:xfrm>
          <a:off x="3748776" y="3041391"/>
          <a:ext cx="1328973" cy="40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Expectations of physical/mental health</a:t>
          </a:r>
          <a:endParaRPr lang="en-GB" sz="800" kern="1200" dirty="0"/>
        </a:p>
      </dsp:txBody>
      <dsp:txXfrm>
        <a:off x="3748776" y="3041391"/>
        <a:ext cx="1328973" cy="405174"/>
      </dsp:txXfrm>
    </dsp:sp>
    <dsp:sp modelId="{DA7D1885-EB0F-416A-987C-800F695E561A}">
      <dsp:nvSpPr>
        <dsp:cNvPr id="0" name=""/>
        <dsp:cNvSpPr/>
      </dsp:nvSpPr>
      <dsp:spPr>
        <a:xfrm>
          <a:off x="3748776" y="3547859"/>
          <a:ext cx="1328973" cy="40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Timing &amp; location &amp; mode of consultation</a:t>
          </a:r>
          <a:endParaRPr lang="en-GB" sz="800" kern="1200" dirty="0"/>
        </a:p>
      </dsp:txBody>
      <dsp:txXfrm>
        <a:off x="3748776" y="3547859"/>
        <a:ext cx="1328973" cy="405174"/>
      </dsp:txXfrm>
    </dsp:sp>
    <dsp:sp modelId="{D4DAEB71-1AA7-4037-85FF-293DB3909801}">
      <dsp:nvSpPr>
        <dsp:cNvPr id="0" name=""/>
        <dsp:cNvSpPr/>
      </dsp:nvSpPr>
      <dsp:spPr>
        <a:xfrm>
          <a:off x="2154008" y="4307562"/>
          <a:ext cx="1328973" cy="40517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solidFill>
                <a:schemeClr val="tx1"/>
              </a:solidFill>
            </a:rPr>
            <a:t>Patient informs us if not attending </a:t>
          </a:r>
          <a:endParaRPr lang="en-GB" sz="800" kern="1200" dirty="0">
            <a:solidFill>
              <a:schemeClr val="tx1"/>
            </a:solidFill>
          </a:endParaRPr>
        </a:p>
      </dsp:txBody>
      <dsp:txXfrm>
        <a:off x="2154008" y="4307562"/>
        <a:ext cx="1328973" cy="405174"/>
      </dsp:txXfrm>
    </dsp:sp>
    <dsp:sp modelId="{E5C5D141-0126-4DEA-82D7-EDFEE817159E}">
      <dsp:nvSpPr>
        <dsp:cNvPr id="0" name=""/>
        <dsp:cNvSpPr/>
      </dsp:nvSpPr>
      <dsp:spPr>
        <a:xfrm>
          <a:off x="3748776" y="4054328"/>
          <a:ext cx="1328973" cy="405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Aware of need</a:t>
          </a:r>
          <a:endParaRPr lang="en-GB" sz="800" kern="1200" dirty="0"/>
        </a:p>
      </dsp:txBody>
      <dsp:txXfrm>
        <a:off x="3748776" y="4054328"/>
        <a:ext cx="1328973" cy="405174"/>
      </dsp:txXfrm>
    </dsp:sp>
    <dsp:sp modelId="{530FB0D7-63EC-4CA8-9091-CDA84B3B0148}">
      <dsp:nvSpPr>
        <dsp:cNvPr id="0" name=""/>
        <dsp:cNvSpPr/>
      </dsp:nvSpPr>
      <dsp:spPr>
        <a:xfrm>
          <a:off x="3748776" y="4560796"/>
          <a:ext cx="1328973" cy="405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Can contact by phone</a:t>
          </a:r>
          <a:endParaRPr lang="en-GB" sz="800" kern="1200" dirty="0"/>
        </a:p>
      </dsp:txBody>
      <dsp:txXfrm>
        <a:off x="3748776" y="4560796"/>
        <a:ext cx="1328973" cy="40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0.41449</cdr:x>
      <cdr:y>0.14977</cdr:y>
    </cdr:from>
    <cdr:to>
      <cdr:x>0.41546</cdr:x>
      <cdr:y>0.61778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4086225" y="914400"/>
          <a:ext cx="9525" cy="285750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279A-2A73-48E5-8F7B-46FE5F5F4B69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08A6-D0E6-407E-A40D-588C80E492F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06915-A50E-48B1-A155-7E08CC418F8A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E4F51-7ACA-4809-ADA8-7E0A9B7C45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E4F51-7ACA-4809-ADA8-7E0A9B7C451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4008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598C0-D912-4670-B51F-8982A6FC1D20}" type="datetimeFigureOut">
              <a:rPr lang="en-GB"/>
              <a:pPr>
                <a:defRPr/>
              </a:pPr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2209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400800"/>
            <a:ext cx="762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3D6A-B548-422D-9A95-C07356A4AF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25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6D78-A895-4E64-8C91-3C2A5B1D4335}" type="datetimeFigureOut">
              <a:rPr lang="en-GB" smtClean="0"/>
              <a:pPr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98F0-BE2E-430B-9EDD-D2EAFB8FF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lizabeth.bream@nhslothian.scot.nhs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92D050"/>
                </a:solidFill>
              </a:rPr>
              <a:t>Outline of a programme plan</a:t>
            </a:r>
            <a:endParaRPr lang="en-GB" sz="36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Aim statement</a:t>
            </a:r>
          </a:p>
          <a:p>
            <a:r>
              <a:rPr lang="en-GB" dirty="0" smtClean="0"/>
              <a:t>Methodology</a:t>
            </a:r>
          </a:p>
          <a:p>
            <a:r>
              <a:rPr lang="en-GB" dirty="0" smtClean="0"/>
              <a:t>Why this is an important issue to tackle</a:t>
            </a:r>
          </a:p>
          <a:p>
            <a:r>
              <a:rPr lang="en-GB" dirty="0" smtClean="0"/>
              <a:t>Scope of the projects </a:t>
            </a:r>
          </a:p>
          <a:p>
            <a:r>
              <a:rPr lang="en-GB" dirty="0" smtClean="0"/>
              <a:t>Impact on cost </a:t>
            </a:r>
          </a:p>
          <a:p>
            <a:r>
              <a:rPr lang="en-GB" dirty="0" smtClean="0"/>
              <a:t>Data on the current processes and outcome(s)</a:t>
            </a:r>
          </a:p>
          <a:p>
            <a:r>
              <a:rPr lang="en-GB" dirty="0" smtClean="0"/>
              <a:t>Changes Planned</a:t>
            </a:r>
          </a:p>
          <a:p>
            <a:r>
              <a:rPr lang="en-GB" dirty="0" smtClean="0"/>
              <a:t>Timescales</a:t>
            </a:r>
          </a:p>
          <a:p>
            <a:r>
              <a:rPr lang="en-GB" dirty="0" smtClean="0"/>
              <a:t>Progress against the Institute of Healthcare Improvement (IHI)’s scales</a:t>
            </a:r>
          </a:p>
          <a:p>
            <a:r>
              <a:rPr lang="en-GB" dirty="0" smtClean="0"/>
              <a:t>Links to other work</a:t>
            </a:r>
          </a:p>
          <a:p>
            <a:r>
              <a:rPr lang="en-GB" dirty="0" smtClean="0"/>
              <a:t>QI meeting times</a:t>
            </a:r>
          </a:p>
          <a:p>
            <a:r>
              <a:rPr lang="en-GB" dirty="0" smtClean="0"/>
              <a:t>Capacity and capability for QI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u="sng" dirty="0" smtClean="0"/>
              <a:t>Changes planned </a:t>
            </a:r>
          </a:p>
          <a:p>
            <a:pPr>
              <a:buNone/>
            </a:pPr>
            <a:r>
              <a:rPr lang="en-GB" dirty="0" smtClean="0"/>
              <a:t>Prioritise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Timescales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Progress</a:t>
            </a:r>
            <a:r>
              <a:rPr lang="en-GB" dirty="0" smtClean="0"/>
              <a:t> against the Institute of Healthcare Improvement (IHI)’s scales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805264"/>
            <a:ext cx="5956300" cy="78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dot vot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404664"/>
            <a:ext cx="2232248" cy="3902174"/>
          </a:xfrm>
        </p:spPr>
      </p:pic>
      <p:pic>
        <p:nvPicPr>
          <p:cNvPr id="6" name="Content Placeholder 5" descr="dot vo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0"/>
            <a:ext cx="258908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Outline of a programme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u="sng" dirty="0" smtClean="0"/>
              <a:t>Links to other work</a:t>
            </a:r>
          </a:p>
          <a:p>
            <a:r>
              <a:rPr lang="en-GB" dirty="0" smtClean="0"/>
              <a:t>E.g. Other quality programmes, SPSP, Junior doctor projects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QI meetings</a:t>
            </a:r>
          </a:p>
          <a:p>
            <a:r>
              <a:rPr lang="en-GB" dirty="0" smtClean="0"/>
              <a:t>When/who &amp; how this will link into management structures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Capacity and capability for QI</a:t>
            </a:r>
          </a:p>
          <a:p>
            <a:r>
              <a:rPr lang="en-GB" dirty="0" smtClean="0"/>
              <a:t>SQSF, </a:t>
            </a:r>
            <a:r>
              <a:rPr lang="en-GB" dirty="0" err="1" smtClean="0"/>
              <a:t>SCiL</a:t>
            </a:r>
            <a:r>
              <a:rPr lang="en-GB" dirty="0" smtClean="0"/>
              <a:t>, other people who have been on the academy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Other stuff you need to have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Driver diagram</a:t>
            </a:r>
          </a:p>
          <a:p>
            <a:r>
              <a:rPr lang="en-GB" dirty="0" smtClean="0"/>
              <a:t>Measurement framework</a:t>
            </a:r>
          </a:p>
          <a:p>
            <a:r>
              <a:rPr lang="en-GB" dirty="0" smtClean="0"/>
              <a:t>Gantt chart?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94866120"/>
              </p:ext>
            </p:extLst>
          </p:nvPr>
        </p:nvGraphicFramePr>
        <p:xfrm>
          <a:off x="251520" y="1628800"/>
          <a:ext cx="52565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652120" y="1772816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Improve information – health literacy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83972" name="TextBox 9"/>
          <p:cNvSpPr txBox="1">
            <a:spLocks noChangeArrowheads="1"/>
          </p:cNvSpPr>
          <p:nvPr/>
        </p:nvSpPr>
        <p:spPr bwMode="auto">
          <a:xfrm>
            <a:off x="683568" y="1268760"/>
            <a:ext cx="10080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</a:rPr>
              <a:t>AIM</a:t>
            </a:r>
          </a:p>
        </p:txBody>
      </p:sp>
      <p:sp>
        <p:nvSpPr>
          <p:cNvPr id="83973" name="TextBox 10"/>
          <p:cNvSpPr txBox="1">
            <a:spLocks noChangeArrowheads="1"/>
          </p:cNvSpPr>
          <p:nvPr/>
        </p:nvSpPr>
        <p:spPr bwMode="auto">
          <a:xfrm>
            <a:off x="2123728" y="1268760"/>
            <a:ext cx="17287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prstClr val="black"/>
                </a:solidFill>
              </a:rPr>
              <a:t>PRIMARY DRIVERS</a:t>
            </a:r>
          </a:p>
        </p:txBody>
      </p:sp>
      <p:sp>
        <p:nvSpPr>
          <p:cNvPr id="83974" name="TextBox 11"/>
          <p:cNvSpPr txBox="1">
            <a:spLocks noChangeArrowheads="1"/>
          </p:cNvSpPr>
          <p:nvPr/>
        </p:nvSpPr>
        <p:spPr bwMode="auto">
          <a:xfrm>
            <a:off x="3707904" y="1268760"/>
            <a:ext cx="17287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</a:rPr>
              <a:t>SECONDARY DRIVERS</a:t>
            </a:r>
          </a:p>
        </p:txBody>
      </p:sp>
      <p:sp>
        <p:nvSpPr>
          <p:cNvPr id="83975" name="TextBox 12"/>
          <p:cNvSpPr txBox="1">
            <a:spLocks noChangeArrowheads="1"/>
          </p:cNvSpPr>
          <p:nvPr/>
        </p:nvSpPr>
        <p:spPr bwMode="auto">
          <a:xfrm>
            <a:off x="5436096" y="1268760"/>
            <a:ext cx="17287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</a:rPr>
              <a:t>CHANGE IDEAS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5662747" y="2501000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Trial of phone/text reminders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662747" y="3549409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Information improved to manage expectations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5662747" y="3037274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Consistent use of opt ins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5655250" y="4589084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Flex appt schedule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5662747" y="4097391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Consistent use of DNA/CNA policy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5652120" y="5229200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Test formalising phone appointments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79512" y="188640"/>
            <a:ext cx="8712968" cy="87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algn="ctr">
              <a:defRPr/>
            </a:pPr>
            <a:r>
              <a:rPr lang="en-GB" sz="2800" dirty="0" smtClean="0">
                <a:solidFill>
                  <a:prstClr val="white"/>
                </a:solidFill>
                <a:latin typeface="Calibri" pitchFamily="34" charset="0"/>
              </a:rPr>
              <a:t>Improving experience of and access to pain management services at AAH update 25</a:t>
            </a:r>
            <a:r>
              <a:rPr lang="en-GB" sz="2800" baseline="30000" dirty="0" smtClean="0">
                <a:solidFill>
                  <a:prstClr val="white"/>
                </a:solidFill>
                <a:latin typeface="Calibri" pitchFamily="34" charset="0"/>
              </a:rPr>
              <a:t>th</a:t>
            </a:r>
            <a:r>
              <a:rPr lang="en-GB" sz="2800" dirty="0" smtClean="0">
                <a:solidFill>
                  <a:prstClr val="white"/>
                </a:solidFill>
                <a:latin typeface="Calibri" pitchFamily="34" charset="0"/>
              </a:rPr>
              <a:t> May 2017</a:t>
            </a:r>
            <a:endParaRPr lang="en-GB" sz="2800" dirty="0">
              <a:solidFill>
                <a:prstClr val="white"/>
              </a:solidFill>
              <a:latin typeface="Calibri" pitchFamily="34" charset="0"/>
            </a:endParaRPr>
          </a:p>
        </p:txBody>
      </p:sp>
      <p:grpSp>
        <p:nvGrpSpPr>
          <p:cNvPr id="12" name="Group 34"/>
          <p:cNvGrpSpPr/>
          <p:nvPr/>
        </p:nvGrpSpPr>
        <p:grpSpPr>
          <a:xfrm>
            <a:off x="5652120" y="5805264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Use attendance board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7380312" y="1484784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8" name="Rounded Rectangle 37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TRAK letter being changed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7380312" y="1988840"/>
            <a:ext cx="1365275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900" dirty="0" smtClean="0">
                <a:solidFill>
                  <a:schemeClr val="tx1"/>
                </a:solidFill>
              </a:rPr>
              <a:t>Revised patient/referrer information being tested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380312" y="3429000"/>
            <a:ext cx="1365275" cy="2880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900" dirty="0" smtClean="0">
                <a:solidFill>
                  <a:schemeClr val="tx1"/>
                </a:solidFill>
              </a:rPr>
              <a:t>done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380312" y="2708920"/>
            <a:ext cx="1365275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900" dirty="0" smtClean="0">
                <a:solidFill>
                  <a:schemeClr val="tx1"/>
                </a:solidFill>
              </a:rPr>
              <a:t>Testing phone reminders for “intro to group” and group session number 1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80312" y="4365104"/>
            <a:ext cx="1365275" cy="2880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900" dirty="0" smtClean="0">
                <a:solidFill>
                  <a:schemeClr val="tx1"/>
                </a:solidFill>
              </a:rPr>
              <a:t>done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80312" y="3789040"/>
            <a:ext cx="1365275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900" dirty="0" smtClean="0">
                <a:solidFill>
                  <a:schemeClr val="tx1"/>
                </a:solidFill>
              </a:rPr>
              <a:t>Consistent information  about “intro to group”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380312" y="4725144"/>
            <a:ext cx="1365275" cy="2880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900" dirty="0" smtClean="0">
                <a:solidFill>
                  <a:schemeClr val="tx1"/>
                </a:solidFill>
              </a:rPr>
              <a:t>no</a:t>
            </a:r>
            <a:endParaRPr lang="en-GB" sz="900" dirty="0">
              <a:solidFill>
                <a:schemeClr val="tx1"/>
              </a:solidFill>
            </a:endParaRPr>
          </a:p>
        </p:txBody>
      </p:sp>
      <p:grpSp>
        <p:nvGrpSpPr>
          <p:cNvPr id="14" name="Group 34"/>
          <p:cNvGrpSpPr/>
          <p:nvPr/>
        </p:nvGrpSpPr>
        <p:grpSpPr>
          <a:xfrm>
            <a:off x="7380312" y="5157192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3" name="Rounded Rectangle 62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3899227" y="74825"/>
              <a:ext cx="1245875" cy="3035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 smtClean="0">
                  <a:solidFill>
                    <a:prstClr val="black"/>
                  </a:solidFill>
                </a:rPr>
                <a:t>Phone appts offered to return CNA patients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7380312" y="5877272"/>
            <a:ext cx="1365275" cy="2880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900" dirty="0" smtClean="0">
                <a:solidFill>
                  <a:schemeClr val="tx1"/>
                </a:solidFill>
              </a:rPr>
              <a:t>no</a:t>
            </a:r>
            <a:endParaRPr lang="en-GB" sz="900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stCxn id="8" idx="3"/>
            <a:endCxn id="38" idx="1"/>
          </p:cNvCxnSpPr>
          <p:nvPr/>
        </p:nvCxnSpPr>
        <p:spPr>
          <a:xfrm flipV="1">
            <a:off x="7017395" y="1692905"/>
            <a:ext cx="362917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8" idx="3"/>
            <a:endCxn id="45" idx="1"/>
          </p:cNvCxnSpPr>
          <p:nvPr/>
        </p:nvCxnSpPr>
        <p:spPr>
          <a:xfrm>
            <a:off x="7017395" y="1980937"/>
            <a:ext cx="362917" cy="331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5" idx="3"/>
            <a:endCxn id="51" idx="1"/>
          </p:cNvCxnSpPr>
          <p:nvPr/>
        </p:nvCxnSpPr>
        <p:spPr>
          <a:xfrm>
            <a:off x="7028022" y="2709121"/>
            <a:ext cx="352290" cy="323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4" idx="3"/>
            <a:endCxn id="48" idx="1"/>
          </p:cNvCxnSpPr>
          <p:nvPr/>
        </p:nvCxnSpPr>
        <p:spPr>
          <a:xfrm>
            <a:off x="7028022" y="3245395"/>
            <a:ext cx="352290" cy="327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21" idx="3"/>
            <a:endCxn id="57" idx="1"/>
          </p:cNvCxnSpPr>
          <p:nvPr/>
        </p:nvCxnSpPr>
        <p:spPr>
          <a:xfrm>
            <a:off x="7028022" y="3757530"/>
            <a:ext cx="352290" cy="283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3" idx="3"/>
            <a:endCxn id="54" idx="1"/>
          </p:cNvCxnSpPr>
          <p:nvPr/>
        </p:nvCxnSpPr>
        <p:spPr>
          <a:xfrm>
            <a:off x="7028022" y="4305512"/>
            <a:ext cx="352290" cy="203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0" idx="3"/>
            <a:endCxn id="60" idx="1"/>
          </p:cNvCxnSpPr>
          <p:nvPr/>
        </p:nvCxnSpPr>
        <p:spPr>
          <a:xfrm>
            <a:off x="7020525" y="4797205"/>
            <a:ext cx="359787" cy="71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39" idx="3"/>
            <a:endCxn id="63" idx="1"/>
          </p:cNvCxnSpPr>
          <p:nvPr/>
        </p:nvCxnSpPr>
        <p:spPr>
          <a:xfrm flipV="1">
            <a:off x="7017395" y="5365313"/>
            <a:ext cx="362917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7" idx="3"/>
            <a:endCxn id="65" idx="1"/>
          </p:cNvCxnSpPr>
          <p:nvPr/>
        </p:nvCxnSpPr>
        <p:spPr>
          <a:xfrm>
            <a:off x="7017395" y="6013385"/>
            <a:ext cx="362917" cy="7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7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45" t="12330" r="22906" b="5335"/>
          <a:stretch>
            <a:fillRect/>
          </a:stretch>
        </p:blipFill>
        <p:spPr bwMode="auto">
          <a:xfrm>
            <a:off x="395536" y="476672"/>
            <a:ext cx="8506535" cy="59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29600" cy="70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Measurement framework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 of measure</a:t>
            </a:r>
          </a:p>
          <a:p>
            <a:r>
              <a:rPr lang="en-GB" dirty="0" smtClean="0"/>
              <a:t>Type (process/outcome/balancing)</a:t>
            </a:r>
          </a:p>
          <a:p>
            <a:r>
              <a:rPr lang="en-GB" dirty="0" smtClean="0"/>
              <a:t>Frequency?</a:t>
            </a:r>
          </a:p>
          <a:p>
            <a:r>
              <a:rPr lang="en-GB" dirty="0" smtClean="0"/>
              <a:t>Why?</a:t>
            </a:r>
          </a:p>
          <a:p>
            <a:r>
              <a:rPr lang="en-GB" dirty="0" smtClean="0"/>
              <a:t>Definition</a:t>
            </a:r>
          </a:p>
          <a:p>
            <a:r>
              <a:rPr lang="en-GB" dirty="0" smtClean="0"/>
              <a:t>Data collection</a:t>
            </a:r>
          </a:p>
          <a:p>
            <a:r>
              <a:rPr lang="en-GB" dirty="0" smtClean="0"/>
              <a:t>How to chart?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Final thoughts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Forgotten dimensions:</a:t>
            </a:r>
            <a:br>
              <a:rPr lang="en-GB" dirty="0" smtClean="0"/>
            </a:br>
            <a:r>
              <a:rPr lang="en-GB" dirty="0" smtClean="0"/>
              <a:t>Patient &amp; staff experience</a:t>
            </a:r>
            <a:br>
              <a:rPr lang="en-GB" dirty="0" smtClean="0"/>
            </a:br>
            <a:r>
              <a:rPr lang="en-GB" dirty="0" smtClean="0"/>
              <a:t>Equity</a:t>
            </a:r>
            <a:br>
              <a:rPr lang="en-GB" dirty="0" smtClean="0"/>
            </a:br>
            <a:r>
              <a:rPr lang="en-GB" dirty="0" smtClean="0"/>
              <a:t>Sustainability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2"/>
              </a:rPr>
              <a:t>elizabeth.bream@nhslothian.scot.nhs.uk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Outline of a programme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u="sng" dirty="0" smtClean="0"/>
              <a:t>Aim</a:t>
            </a:r>
          </a:p>
          <a:p>
            <a:r>
              <a:rPr lang="en-GB" dirty="0" smtClean="0"/>
              <a:t>Might include focus areas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Methodology</a:t>
            </a:r>
          </a:p>
          <a:p>
            <a:r>
              <a:rPr lang="en-GB" dirty="0" smtClean="0"/>
              <a:t>What we are (hopefully!) teaching you – quality planning, improvement &amp; control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Importance</a:t>
            </a:r>
          </a:p>
          <a:p>
            <a:r>
              <a:rPr lang="en-GB" dirty="0" smtClean="0"/>
              <a:t>Sometimes very obvious e.g. Standard</a:t>
            </a:r>
          </a:p>
          <a:p>
            <a:r>
              <a:rPr lang="en-GB" dirty="0" smtClean="0"/>
              <a:t>Use whatever you have</a:t>
            </a:r>
          </a:p>
          <a:p>
            <a:r>
              <a:rPr lang="en-GB" dirty="0" smtClean="0"/>
              <a:t>Baseline data (including experience), </a:t>
            </a:r>
            <a:r>
              <a:rPr lang="en-GB" dirty="0" err="1" smtClean="0"/>
              <a:t>pareto</a:t>
            </a:r>
            <a:r>
              <a:rPr lang="en-GB" dirty="0" smtClean="0"/>
              <a:t> charts, audit data, adverse events, complaints, evidence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23750" r="23519" b="10101"/>
          <a:stretch>
            <a:fillRect/>
          </a:stretch>
        </p:blipFill>
        <p:spPr bwMode="auto">
          <a:xfrm>
            <a:off x="467544" y="404664"/>
            <a:ext cx="8331343" cy="589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000" dirty="0" smtClean="0"/>
              <a:t>Clinical psychology –  numbers of non-attendances  (new and return patients)</a:t>
            </a:r>
            <a:br>
              <a:rPr lang="en-GB" sz="2000" dirty="0" smtClean="0"/>
            </a:br>
            <a:r>
              <a:rPr lang="en-GB" sz="2000" dirty="0" smtClean="0"/>
              <a:t>April to Sept 2016 inclusive </a:t>
            </a:r>
            <a:br>
              <a:rPr lang="en-GB" sz="2000" dirty="0" smtClean="0"/>
            </a:br>
            <a:r>
              <a:rPr lang="en-GB" sz="2000" dirty="0" smtClean="0"/>
              <a:t>Biggest numbers are in pain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539552" y="1333500"/>
          <a:ext cx="672465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Outline of a programme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u="sng" dirty="0" smtClean="0"/>
              <a:t>Impact on cost/waste</a:t>
            </a:r>
          </a:p>
          <a:p>
            <a:r>
              <a:rPr lang="en-GB" dirty="0" smtClean="0"/>
              <a:t>How you plan to tackle this – time, more effective care, less waste</a:t>
            </a:r>
          </a:p>
          <a:p>
            <a:endParaRPr lang="en-GB" dirty="0" smtClean="0"/>
          </a:p>
          <a:p>
            <a:pPr>
              <a:buNone/>
            </a:pPr>
            <a:r>
              <a:rPr lang="en-GB" u="sng" dirty="0" smtClean="0"/>
              <a:t>Data on current processes/outcomes</a:t>
            </a:r>
          </a:p>
          <a:p>
            <a:r>
              <a:rPr lang="en-GB" dirty="0" smtClean="0"/>
              <a:t>Which data do you need? Understand your processes first</a:t>
            </a:r>
          </a:p>
          <a:p>
            <a:r>
              <a:rPr lang="en-GB" dirty="0" smtClean="0"/>
              <a:t>Remember qualitative data too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Describing your work as systems and processes...</a:t>
            </a:r>
            <a:endParaRPr lang="en-GB" dirty="0"/>
          </a:p>
        </p:txBody>
      </p:sp>
      <p:pic>
        <p:nvPicPr>
          <p:cNvPr id="4" name="Content Placeholder 3" descr="IMG_20181122_144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310" t="37225" b="23000"/>
          <a:stretch>
            <a:fillRect/>
          </a:stretch>
        </p:blipFill>
        <p:spPr>
          <a:xfrm>
            <a:off x="395536" y="2276872"/>
            <a:ext cx="8028615" cy="2364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Triage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25" t="32452" r="1634" b="13454"/>
          <a:stretch>
            <a:fillRect/>
          </a:stretch>
        </p:blipFill>
        <p:spPr bwMode="auto">
          <a:xfrm>
            <a:off x="457200" y="1920069"/>
            <a:ext cx="8229600" cy="38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5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380993" cy="19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:\Users\elizabeth.bream\AppData\Local\Microsoft\Windows\Temporary Internet Files\Content.Outlook\G4V6JWXP\20170309_1627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468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Outline of a programme plan</vt:lpstr>
      <vt:lpstr>Outline of a programme plan</vt:lpstr>
      <vt:lpstr>Slide 3</vt:lpstr>
      <vt:lpstr>Clinical psychology –  numbers of non-attendances  (new and return patients) April to Sept 2016 inclusive  Biggest numbers are in pain</vt:lpstr>
      <vt:lpstr>Slide 5</vt:lpstr>
      <vt:lpstr>Outline of a programme plan</vt:lpstr>
      <vt:lpstr>Describing your work as systems and processes...</vt:lpstr>
      <vt:lpstr>Triage </vt:lpstr>
      <vt:lpstr>Slide 9</vt:lpstr>
      <vt:lpstr>Slide 10</vt:lpstr>
      <vt:lpstr>Outline of a programme plan</vt:lpstr>
      <vt:lpstr>Other stuff you need to have</vt:lpstr>
      <vt:lpstr>Slide 13</vt:lpstr>
      <vt:lpstr>Slide 14</vt:lpstr>
      <vt:lpstr>Slide 15</vt:lpstr>
      <vt:lpstr>Measurement framework</vt:lpstr>
      <vt:lpstr>Final thoughts</vt:lpstr>
    </vt:vector>
  </TitlesOfParts>
  <Company>NHS Lothian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Bream</dc:creator>
  <cp:lastModifiedBy>Elizabeth Bream</cp:lastModifiedBy>
  <cp:revision>119</cp:revision>
  <dcterms:created xsi:type="dcterms:W3CDTF">2018-11-20T08:35:15Z</dcterms:created>
  <dcterms:modified xsi:type="dcterms:W3CDTF">2019-08-29T13:19:40Z</dcterms:modified>
</cp:coreProperties>
</file>