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92" r:id="rId2"/>
    <p:sldId id="487" r:id="rId3"/>
    <p:sldId id="488" r:id="rId4"/>
    <p:sldId id="489" r:id="rId5"/>
    <p:sldId id="490" r:id="rId6"/>
    <p:sldId id="491" r:id="rId7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0000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5747" autoAdjust="0"/>
  </p:normalViewPr>
  <p:slideViewPr>
    <p:cSldViewPr>
      <p:cViewPr>
        <p:scale>
          <a:sx n="66" d="100"/>
          <a:sy n="66" d="100"/>
        </p:scale>
        <p:origin x="-3804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1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A7C010-97CC-43C3-87FC-42CF76792F60}" type="datetimeFigureOut">
              <a:rPr lang="en-GB" smtClean="0"/>
              <a:pPr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69FFF9C6-CD8C-47BC-98C9-32E746697D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3F17-A0C3-4FF4-B040-9C112FC2E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2E6C-3B2F-44CF-A216-4752E82C9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1FF1C-8E98-4F0D-B16C-34F340591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9F54-0843-426B-8F71-03409003F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C2E4-DAD8-41A9-9DF7-F2086CC7C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3C52-7802-4B44-839E-9D1A2AC1A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A012-0DD0-4936-A042-535C8F4F4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C026-4206-454C-92A7-6101EEF3E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CE10A-9C05-494A-8DD7-AF7A03007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B361A2-FB69-4ACB-9B82-9D02193D8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84368" y="5938559"/>
            <a:ext cx="797086" cy="7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467544" y="5938559"/>
            <a:ext cx="3024336" cy="7698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6" descr="Image result for qilothian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347"/>
          <a:stretch/>
        </p:blipFill>
        <p:spPr bwMode="auto">
          <a:xfrm>
            <a:off x="557658" y="5983205"/>
            <a:ext cx="2952328" cy="676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656579"/>
            <a:ext cx="7772400" cy="1470025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Academy</a:t>
            </a:r>
            <a:br>
              <a:rPr lang="en-GB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improvement</a:t>
            </a:r>
            <a:endParaRPr lang="en-GB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530692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en-GB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diagram (but never tell them its a driver diagram)</a:t>
            </a:r>
          </a:p>
        </p:txBody>
      </p:sp>
    </p:spTree>
    <p:extLst>
      <p:ext uri="{BB962C8B-B14F-4D97-AF65-F5344CB8AC3E}">
        <p14:creationId xmlns="" xmlns:p14="http://schemas.microsoft.com/office/powerpoint/2010/main" val="1170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0" y="650018"/>
          <a:ext cx="1524000" cy="4112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7572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55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By June 2017 my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kids get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 to school on time on 95% of days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363" y="1676400"/>
            <a:ext cx="2962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772816"/>
            <a:ext cx="6918882" cy="267765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GB" sz="4000" dirty="0" smtClean="0"/>
              <a:t>Clear direction</a:t>
            </a:r>
          </a:p>
          <a:p>
            <a:pPr lvl="2" algn="l">
              <a:buFont typeface="Arial" pitchFamily="34" charset="0"/>
              <a:buChar char="•"/>
            </a:pPr>
            <a:r>
              <a:rPr lang="en-GB" sz="4000" dirty="0" smtClean="0"/>
              <a:t> </a:t>
            </a:r>
            <a:r>
              <a:rPr lang="en-GB" sz="4000" b="1" dirty="0" smtClean="0"/>
              <a:t>population</a:t>
            </a:r>
          </a:p>
          <a:p>
            <a:pPr lvl="3" algn="l">
              <a:buFont typeface="Arial" pitchFamily="34" charset="0"/>
              <a:buChar char="•"/>
            </a:pPr>
            <a:r>
              <a:rPr lang="en-GB" sz="4000" dirty="0" smtClean="0"/>
              <a:t> </a:t>
            </a:r>
            <a:r>
              <a:rPr lang="en-GB" sz="4000" b="1" dirty="0" smtClean="0"/>
              <a:t>system</a:t>
            </a:r>
            <a:r>
              <a:rPr lang="en-GB" sz="4000" dirty="0" smtClean="0"/>
              <a:t> to improve</a:t>
            </a:r>
          </a:p>
          <a:p>
            <a:pPr lvl="3" algn="l">
              <a:buFont typeface="Arial" pitchFamily="34" charset="0"/>
              <a:buChar char="•"/>
            </a:pPr>
            <a:r>
              <a:rPr lang="en-GB" sz="4000" i="1" dirty="0" smtClean="0"/>
              <a:t> </a:t>
            </a:r>
            <a:r>
              <a:rPr lang="en-GB" sz="4000" b="1" i="1" dirty="0" smtClean="0"/>
              <a:t>how much by when</a:t>
            </a:r>
            <a:endParaRPr lang="en-US" sz="4000" b="1" i="1" dirty="0"/>
          </a:p>
        </p:txBody>
      </p:sp>
      <p:sp>
        <p:nvSpPr>
          <p:cNvPr id="24578" name="AutoShape 2" descr="The honest trams log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7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0" y="650018"/>
          <a:ext cx="1524000" cy="4112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7572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5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By June 2017 my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kids get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 to school on time on 95% of days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76550" y="201930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Leave house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7500" y="333375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Calm atmosphere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5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0" y="650018"/>
          <a:ext cx="1524000" cy="4112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7572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5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By June 2017 my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kids get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 to school on time on 95% of days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76550" y="201930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Leave house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7500" y="333375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Calm atmosphere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76800" y="1524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Get up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810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Reduce distractions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8" idx="1"/>
            <a:endCxn id="6" idx="3"/>
          </p:cNvCxnSpPr>
          <p:nvPr/>
        </p:nvCxnSpPr>
        <p:spPr bwMode="auto">
          <a:xfrm flipH="1">
            <a:off x="4629150" y="2000250"/>
            <a:ext cx="247650" cy="4953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1"/>
            <a:endCxn id="7" idx="3"/>
          </p:cNvCxnSpPr>
          <p:nvPr/>
        </p:nvCxnSpPr>
        <p:spPr bwMode="auto">
          <a:xfrm flipH="1" flipV="1">
            <a:off x="4610100" y="3810000"/>
            <a:ext cx="266700" cy="47625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2794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0" y="650018"/>
          <a:ext cx="1524000" cy="4112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7572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5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By June 2017 my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kids get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 to school on time on 95% of days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76550" y="201930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Leave house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7500" y="333375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Calm atmosphere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76800" y="1524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Get up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2667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Preparation night before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810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Reduce distractions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8" idx="1"/>
            <a:endCxn id="6" idx="3"/>
          </p:cNvCxnSpPr>
          <p:nvPr/>
        </p:nvCxnSpPr>
        <p:spPr bwMode="auto">
          <a:xfrm flipH="1">
            <a:off x="4629150" y="2000250"/>
            <a:ext cx="247650" cy="4953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1"/>
            <a:endCxn id="6" idx="3"/>
          </p:cNvCxnSpPr>
          <p:nvPr/>
        </p:nvCxnSpPr>
        <p:spPr bwMode="auto">
          <a:xfrm flipH="1" flipV="1">
            <a:off x="4629150" y="2495550"/>
            <a:ext cx="247650" cy="6477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9" idx="1"/>
            <a:endCxn id="7" idx="3"/>
          </p:cNvCxnSpPr>
          <p:nvPr/>
        </p:nvCxnSpPr>
        <p:spPr bwMode="auto">
          <a:xfrm flipH="1">
            <a:off x="4610100" y="3143250"/>
            <a:ext cx="266700" cy="66675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1"/>
            <a:endCxn id="7" idx="3"/>
          </p:cNvCxnSpPr>
          <p:nvPr/>
        </p:nvCxnSpPr>
        <p:spPr bwMode="auto">
          <a:xfrm flipH="1" flipV="1">
            <a:off x="4610100" y="3810000"/>
            <a:ext cx="266700" cy="47625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895600" y="666750"/>
            <a:ext cx="1733550" cy="7429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drivers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10150" y="666750"/>
            <a:ext cx="1733550" cy="7429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drivers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9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33450" y="650018"/>
          <a:ext cx="1524000" cy="41124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7572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Aim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5526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By June 2017 my</a:t>
                      </a:r>
                      <a:r>
                        <a:rPr lang="en-GB" baseline="0" dirty="0" smtClean="0">
                          <a:latin typeface="Arial" pitchFamily="34" charset="0"/>
                          <a:cs typeface="Arial" pitchFamily="34" charset="0"/>
                        </a:rPr>
                        <a:t> kids get</a:t>
                      </a:r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 to school on time on 95% of days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876550" y="201930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Leave house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7500" y="3333750"/>
            <a:ext cx="17526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Calm atmosphere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76800" y="1524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Get up earlier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2667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Preparation night before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76800" y="3810000"/>
            <a:ext cx="2057400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Reduce distractions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8" idx="1"/>
            <a:endCxn id="6" idx="3"/>
          </p:cNvCxnSpPr>
          <p:nvPr/>
        </p:nvCxnSpPr>
        <p:spPr bwMode="auto">
          <a:xfrm flipH="1">
            <a:off x="4629150" y="2000250"/>
            <a:ext cx="247650" cy="4953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1"/>
            <a:endCxn id="6" idx="3"/>
          </p:cNvCxnSpPr>
          <p:nvPr/>
        </p:nvCxnSpPr>
        <p:spPr bwMode="auto">
          <a:xfrm flipH="1" flipV="1">
            <a:off x="4629150" y="2495550"/>
            <a:ext cx="247650" cy="6477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9" idx="1"/>
            <a:endCxn id="7" idx="3"/>
          </p:cNvCxnSpPr>
          <p:nvPr/>
        </p:nvCxnSpPr>
        <p:spPr bwMode="auto">
          <a:xfrm flipH="1">
            <a:off x="4610100" y="3143250"/>
            <a:ext cx="266700" cy="66675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1"/>
            <a:endCxn id="7" idx="3"/>
          </p:cNvCxnSpPr>
          <p:nvPr/>
        </p:nvCxnSpPr>
        <p:spPr bwMode="auto">
          <a:xfrm flipH="1" flipV="1">
            <a:off x="4610100" y="3810000"/>
            <a:ext cx="266700" cy="47625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895600" y="666750"/>
            <a:ext cx="1733550" cy="7429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drivers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10150" y="666750"/>
            <a:ext cx="1733550" cy="7429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Secondary drivers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24700" y="666750"/>
            <a:ext cx="1733550" cy="742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0888" y="1752600"/>
            <a:ext cx="137730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Alarm clock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0888" y="2667000"/>
            <a:ext cx="16081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Make lunches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0888" y="3162300"/>
            <a:ext cx="173637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Lay out clothes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0888" y="4000500"/>
            <a:ext cx="17706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Agree play / TV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168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Quality Academy Quality improvement</vt:lpstr>
      <vt:lpstr>Slide 2</vt:lpstr>
      <vt:lpstr>Slide 3</vt:lpstr>
      <vt:lpstr>Slide 4</vt:lpstr>
      <vt:lpstr>Slide 5</vt:lpstr>
      <vt:lpstr>Slide 6</vt:lpstr>
    </vt:vector>
  </TitlesOfParts>
  <Company>NHS Lothian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NHSLAdmin</dc:creator>
  <cp:lastModifiedBy>Ross Paterson</cp:lastModifiedBy>
  <cp:revision>117</cp:revision>
  <dcterms:created xsi:type="dcterms:W3CDTF">2013-01-11T09:21:09Z</dcterms:created>
  <dcterms:modified xsi:type="dcterms:W3CDTF">2017-09-11T22:07:47Z</dcterms:modified>
</cp:coreProperties>
</file>