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30279975" cy="42808525"/>
  <p:notesSz cx="6858000" cy="9144000"/>
  <p:defaultTextStyle>
    <a:defPPr>
      <a:defRPr lang="en-US"/>
    </a:defPPr>
    <a:lvl1pPr marL="0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1pPr>
    <a:lvl2pPr marL="2088215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2pPr>
    <a:lvl3pPr marL="4176431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3pPr>
    <a:lvl4pPr marL="6264646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4pPr>
    <a:lvl5pPr marL="8352861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5pPr>
    <a:lvl6pPr marL="10441076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6pPr>
    <a:lvl7pPr marL="12529292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7pPr>
    <a:lvl8pPr marL="14617507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8pPr>
    <a:lvl9pPr marL="16705722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14380"/>
    <a:srgbClr val="76BD1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33" d="100"/>
          <a:sy n="33" d="100"/>
        </p:scale>
        <p:origin x="-804" y="5148"/>
      </p:cViewPr>
      <p:guideLst>
        <p:guide orient="horz" pos="13483"/>
        <p:guide pos="9537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0998" y="13298398"/>
            <a:ext cx="25737979" cy="917608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41996" y="24258164"/>
            <a:ext cx="21195983" cy="1093995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0882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1764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2646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3528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4410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5292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46175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67057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499C7-A520-40D2-8701-E185D4108747}" type="datetimeFigureOut">
              <a:rPr lang="en-GB" smtClean="0"/>
              <a:pPr/>
              <a:t>24/10/2019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EB916-0C42-4E81-9095-E68D21F53BE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499C7-A520-40D2-8701-E185D4108747}" type="datetimeFigureOut">
              <a:rPr lang="en-GB" smtClean="0"/>
              <a:pPr/>
              <a:t>24/10/2019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EB916-0C42-4E81-9095-E68D21F53BE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952982" y="1714333"/>
            <a:ext cx="6812994" cy="3652597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13999" y="1714333"/>
            <a:ext cx="19934317" cy="3652597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499C7-A520-40D2-8701-E185D4108747}" type="datetimeFigureOut">
              <a:rPr lang="en-GB" smtClean="0"/>
              <a:pPr/>
              <a:t>24/10/2019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EB916-0C42-4E81-9095-E68D21F53BE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499C7-A520-40D2-8701-E185D4108747}" type="datetimeFigureOut">
              <a:rPr lang="en-GB" smtClean="0"/>
              <a:pPr/>
              <a:t>24/10/2019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EB916-0C42-4E81-9095-E68D21F53BE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91910" y="27508442"/>
            <a:ext cx="25737979" cy="8502249"/>
          </a:xfrm>
        </p:spPr>
        <p:txBody>
          <a:bodyPr anchor="t"/>
          <a:lstStyle>
            <a:lvl1pPr algn="l">
              <a:defRPr sz="183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91910" y="18144085"/>
            <a:ext cx="25737979" cy="9364360"/>
          </a:xfrm>
        </p:spPr>
        <p:txBody>
          <a:bodyPr anchor="b"/>
          <a:lstStyle>
            <a:lvl1pPr marL="0" indent="0">
              <a:buNone/>
              <a:defRPr sz="9100">
                <a:solidFill>
                  <a:schemeClr val="tx1">
                    <a:tint val="75000"/>
                  </a:schemeClr>
                </a:solidFill>
              </a:defRPr>
            </a:lvl1pPr>
            <a:lvl2pPr marL="2088215" indent="0">
              <a:buNone/>
              <a:defRPr sz="8200">
                <a:solidFill>
                  <a:schemeClr val="tx1">
                    <a:tint val="75000"/>
                  </a:schemeClr>
                </a:solidFill>
              </a:defRPr>
            </a:lvl2pPr>
            <a:lvl3pPr marL="4176431" indent="0">
              <a:buNone/>
              <a:defRPr sz="7300">
                <a:solidFill>
                  <a:schemeClr val="tx1">
                    <a:tint val="75000"/>
                  </a:schemeClr>
                </a:solidFill>
              </a:defRPr>
            </a:lvl3pPr>
            <a:lvl4pPr marL="6264646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4pPr>
            <a:lvl5pPr marL="8352861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5pPr>
            <a:lvl6pPr marL="10441076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6pPr>
            <a:lvl7pPr marL="12529292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7pPr>
            <a:lvl8pPr marL="14617507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8pPr>
            <a:lvl9pPr marL="16705722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499C7-A520-40D2-8701-E185D4108747}" type="datetimeFigureOut">
              <a:rPr lang="en-GB" smtClean="0"/>
              <a:pPr/>
              <a:t>24/10/2019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EB916-0C42-4E81-9095-E68D21F53BE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13999" y="9988663"/>
            <a:ext cx="13373656" cy="28251646"/>
          </a:xfrm>
        </p:spPr>
        <p:txBody>
          <a:bodyPr/>
          <a:lstStyle>
            <a:lvl1pPr>
              <a:defRPr sz="12800"/>
            </a:lvl1pPr>
            <a:lvl2pPr>
              <a:defRPr sz="11000"/>
            </a:lvl2pPr>
            <a:lvl3pPr>
              <a:defRPr sz="9100"/>
            </a:lvl3pPr>
            <a:lvl4pPr>
              <a:defRPr sz="8200"/>
            </a:lvl4pPr>
            <a:lvl5pPr>
              <a:defRPr sz="8200"/>
            </a:lvl5pPr>
            <a:lvl6pPr>
              <a:defRPr sz="8200"/>
            </a:lvl6pPr>
            <a:lvl7pPr>
              <a:defRPr sz="8200"/>
            </a:lvl7pPr>
            <a:lvl8pPr>
              <a:defRPr sz="8200"/>
            </a:lvl8pPr>
            <a:lvl9pPr>
              <a:defRPr sz="8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92320" y="9988663"/>
            <a:ext cx="13373656" cy="28251646"/>
          </a:xfrm>
        </p:spPr>
        <p:txBody>
          <a:bodyPr/>
          <a:lstStyle>
            <a:lvl1pPr>
              <a:defRPr sz="12800"/>
            </a:lvl1pPr>
            <a:lvl2pPr>
              <a:defRPr sz="11000"/>
            </a:lvl2pPr>
            <a:lvl3pPr>
              <a:defRPr sz="9100"/>
            </a:lvl3pPr>
            <a:lvl4pPr>
              <a:defRPr sz="8200"/>
            </a:lvl4pPr>
            <a:lvl5pPr>
              <a:defRPr sz="8200"/>
            </a:lvl5pPr>
            <a:lvl6pPr>
              <a:defRPr sz="8200"/>
            </a:lvl6pPr>
            <a:lvl7pPr>
              <a:defRPr sz="8200"/>
            </a:lvl7pPr>
            <a:lvl8pPr>
              <a:defRPr sz="8200"/>
            </a:lvl8pPr>
            <a:lvl9pPr>
              <a:defRPr sz="8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499C7-A520-40D2-8701-E185D4108747}" type="datetimeFigureOut">
              <a:rPr lang="en-GB" smtClean="0"/>
              <a:pPr/>
              <a:t>24/10/2019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EB916-0C42-4E81-9095-E68D21F53BE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4001" y="9582373"/>
            <a:ext cx="13378914" cy="3993477"/>
          </a:xfrm>
        </p:spPr>
        <p:txBody>
          <a:bodyPr anchor="b"/>
          <a:lstStyle>
            <a:lvl1pPr marL="0" indent="0">
              <a:buNone/>
              <a:defRPr sz="11000" b="1"/>
            </a:lvl1pPr>
            <a:lvl2pPr marL="2088215" indent="0">
              <a:buNone/>
              <a:defRPr sz="9100" b="1"/>
            </a:lvl2pPr>
            <a:lvl3pPr marL="4176431" indent="0">
              <a:buNone/>
              <a:defRPr sz="8200" b="1"/>
            </a:lvl3pPr>
            <a:lvl4pPr marL="6264646" indent="0">
              <a:buNone/>
              <a:defRPr sz="7300" b="1"/>
            </a:lvl4pPr>
            <a:lvl5pPr marL="8352861" indent="0">
              <a:buNone/>
              <a:defRPr sz="7300" b="1"/>
            </a:lvl5pPr>
            <a:lvl6pPr marL="10441076" indent="0">
              <a:buNone/>
              <a:defRPr sz="7300" b="1"/>
            </a:lvl6pPr>
            <a:lvl7pPr marL="12529292" indent="0">
              <a:buNone/>
              <a:defRPr sz="7300" b="1"/>
            </a:lvl7pPr>
            <a:lvl8pPr marL="14617507" indent="0">
              <a:buNone/>
              <a:defRPr sz="7300" b="1"/>
            </a:lvl8pPr>
            <a:lvl9pPr marL="16705722" indent="0">
              <a:buNone/>
              <a:defRPr sz="7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14001" y="13575850"/>
            <a:ext cx="13378914" cy="24664452"/>
          </a:xfrm>
        </p:spPr>
        <p:txBody>
          <a:bodyPr/>
          <a:lstStyle>
            <a:lvl1pPr>
              <a:defRPr sz="11000"/>
            </a:lvl1pPr>
            <a:lvl2pPr>
              <a:defRPr sz="9100"/>
            </a:lvl2pPr>
            <a:lvl3pPr>
              <a:defRPr sz="8200"/>
            </a:lvl3pPr>
            <a:lvl4pPr>
              <a:defRPr sz="7300"/>
            </a:lvl4pPr>
            <a:lvl5pPr>
              <a:defRPr sz="7300"/>
            </a:lvl5pPr>
            <a:lvl6pPr>
              <a:defRPr sz="7300"/>
            </a:lvl6pPr>
            <a:lvl7pPr>
              <a:defRPr sz="7300"/>
            </a:lvl7pPr>
            <a:lvl8pPr>
              <a:defRPr sz="7300"/>
            </a:lvl8pPr>
            <a:lvl9pPr>
              <a:defRPr sz="7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81810" y="9582373"/>
            <a:ext cx="13384168" cy="3993477"/>
          </a:xfrm>
        </p:spPr>
        <p:txBody>
          <a:bodyPr anchor="b"/>
          <a:lstStyle>
            <a:lvl1pPr marL="0" indent="0">
              <a:buNone/>
              <a:defRPr sz="11000" b="1"/>
            </a:lvl1pPr>
            <a:lvl2pPr marL="2088215" indent="0">
              <a:buNone/>
              <a:defRPr sz="9100" b="1"/>
            </a:lvl2pPr>
            <a:lvl3pPr marL="4176431" indent="0">
              <a:buNone/>
              <a:defRPr sz="8200" b="1"/>
            </a:lvl3pPr>
            <a:lvl4pPr marL="6264646" indent="0">
              <a:buNone/>
              <a:defRPr sz="7300" b="1"/>
            </a:lvl4pPr>
            <a:lvl5pPr marL="8352861" indent="0">
              <a:buNone/>
              <a:defRPr sz="7300" b="1"/>
            </a:lvl5pPr>
            <a:lvl6pPr marL="10441076" indent="0">
              <a:buNone/>
              <a:defRPr sz="7300" b="1"/>
            </a:lvl6pPr>
            <a:lvl7pPr marL="12529292" indent="0">
              <a:buNone/>
              <a:defRPr sz="7300" b="1"/>
            </a:lvl7pPr>
            <a:lvl8pPr marL="14617507" indent="0">
              <a:buNone/>
              <a:defRPr sz="7300" b="1"/>
            </a:lvl8pPr>
            <a:lvl9pPr marL="16705722" indent="0">
              <a:buNone/>
              <a:defRPr sz="7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81810" y="13575850"/>
            <a:ext cx="13384168" cy="24664452"/>
          </a:xfrm>
        </p:spPr>
        <p:txBody>
          <a:bodyPr/>
          <a:lstStyle>
            <a:lvl1pPr>
              <a:defRPr sz="11000"/>
            </a:lvl1pPr>
            <a:lvl2pPr>
              <a:defRPr sz="9100"/>
            </a:lvl2pPr>
            <a:lvl3pPr>
              <a:defRPr sz="8200"/>
            </a:lvl3pPr>
            <a:lvl4pPr>
              <a:defRPr sz="7300"/>
            </a:lvl4pPr>
            <a:lvl5pPr>
              <a:defRPr sz="7300"/>
            </a:lvl5pPr>
            <a:lvl6pPr>
              <a:defRPr sz="7300"/>
            </a:lvl6pPr>
            <a:lvl7pPr>
              <a:defRPr sz="7300"/>
            </a:lvl7pPr>
            <a:lvl8pPr>
              <a:defRPr sz="7300"/>
            </a:lvl8pPr>
            <a:lvl9pPr>
              <a:defRPr sz="7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499C7-A520-40D2-8701-E185D4108747}" type="datetimeFigureOut">
              <a:rPr lang="en-GB" smtClean="0"/>
              <a:pPr/>
              <a:t>24/10/2019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EB916-0C42-4E81-9095-E68D21F53BE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499C7-A520-40D2-8701-E185D4108747}" type="datetimeFigureOut">
              <a:rPr lang="en-GB" smtClean="0"/>
              <a:pPr/>
              <a:t>24/10/2019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EB916-0C42-4E81-9095-E68D21F53BE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499C7-A520-40D2-8701-E185D4108747}" type="datetimeFigureOut">
              <a:rPr lang="en-GB" smtClean="0"/>
              <a:pPr/>
              <a:t>24/10/2019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EB916-0C42-4E81-9095-E68D21F53BE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4001" y="1704415"/>
            <a:ext cx="9961904" cy="7253667"/>
          </a:xfrm>
        </p:spPr>
        <p:txBody>
          <a:bodyPr anchor="b"/>
          <a:lstStyle>
            <a:lvl1pPr algn="l">
              <a:defRPr sz="91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38629" y="1704417"/>
            <a:ext cx="16927349" cy="36535892"/>
          </a:xfrm>
        </p:spPr>
        <p:txBody>
          <a:bodyPr/>
          <a:lstStyle>
            <a:lvl1pPr>
              <a:defRPr sz="14600"/>
            </a:lvl1pPr>
            <a:lvl2pPr>
              <a:defRPr sz="12800"/>
            </a:lvl2pPr>
            <a:lvl3pPr>
              <a:defRPr sz="11000"/>
            </a:lvl3pPr>
            <a:lvl4pPr>
              <a:defRPr sz="9100"/>
            </a:lvl4pPr>
            <a:lvl5pPr>
              <a:defRPr sz="9100"/>
            </a:lvl5pPr>
            <a:lvl6pPr>
              <a:defRPr sz="9100"/>
            </a:lvl6pPr>
            <a:lvl7pPr>
              <a:defRPr sz="9100"/>
            </a:lvl7pPr>
            <a:lvl8pPr>
              <a:defRPr sz="9100"/>
            </a:lvl8pPr>
            <a:lvl9pPr>
              <a:defRPr sz="9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14001" y="8958084"/>
            <a:ext cx="9961904" cy="29282225"/>
          </a:xfrm>
        </p:spPr>
        <p:txBody>
          <a:bodyPr/>
          <a:lstStyle>
            <a:lvl1pPr marL="0" indent="0">
              <a:buNone/>
              <a:defRPr sz="6400"/>
            </a:lvl1pPr>
            <a:lvl2pPr marL="2088215" indent="0">
              <a:buNone/>
              <a:defRPr sz="5500"/>
            </a:lvl2pPr>
            <a:lvl3pPr marL="4176431" indent="0">
              <a:buNone/>
              <a:defRPr sz="4600"/>
            </a:lvl3pPr>
            <a:lvl4pPr marL="6264646" indent="0">
              <a:buNone/>
              <a:defRPr sz="4100"/>
            </a:lvl4pPr>
            <a:lvl5pPr marL="8352861" indent="0">
              <a:buNone/>
              <a:defRPr sz="4100"/>
            </a:lvl5pPr>
            <a:lvl6pPr marL="10441076" indent="0">
              <a:buNone/>
              <a:defRPr sz="4100"/>
            </a:lvl6pPr>
            <a:lvl7pPr marL="12529292" indent="0">
              <a:buNone/>
              <a:defRPr sz="4100"/>
            </a:lvl7pPr>
            <a:lvl8pPr marL="14617507" indent="0">
              <a:buNone/>
              <a:defRPr sz="4100"/>
            </a:lvl8pPr>
            <a:lvl9pPr marL="16705722" indent="0">
              <a:buNone/>
              <a:defRPr sz="4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499C7-A520-40D2-8701-E185D4108747}" type="datetimeFigureOut">
              <a:rPr lang="en-GB" smtClean="0"/>
              <a:pPr/>
              <a:t>24/10/2019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EB916-0C42-4E81-9095-E68D21F53BE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35087" y="29965970"/>
            <a:ext cx="18167985" cy="3537654"/>
          </a:xfrm>
        </p:spPr>
        <p:txBody>
          <a:bodyPr anchor="b"/>
          <a:lstStyle>
            <a:lvl1pPr algn="l">
              <a:defRPr sz="91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935087" y="3825019"/>
            <a:ext cx="18167985" cy="25685115"/>
          </a:xfrm>
        </p:spPr>
        <p:txBody>
          <a:bodyPr/>
          <a:lstStyle>
            <a:lvl1pPr marL="0" indent="0">
              <a:buNone/>
              <a:defRPr sz="14600"/>
            </a:lvl1pPr>
            <a:lvl2pPr marL="2088215" indent="0">
              <a:buNone/>
              <a:defRPr sz="12800"/>
            </a:lvl2pPr>
            <a:lvl3pPr marL="4176431" indent="0">
              <a:buNone/>
              <a:defRPr sz="11000"/>
            </a:lvl3pPr>
            <a:lvl4pPr marL="6264646" indent="0">
              <a:buNone/>
              <a:defRPr sz="9100"/>
            </a:lvl4pPr>
            <a:lvl5pPr marL="8352861" indent="0">
              <a:buNone/>
              <a:defRPr sz="9100"/>
            </a:lvl5pPr>
            <a:lvl6pPr marL="10441076" indent="0">
              <a:buNone/>
              <a:defRPr sz="9100"/>
            </a:lvl6pPr>
            <a:lvl7pPr marL="12529292" indent="0">
              <a:buNone/>
              <a:defRPr sz="9100"/>
            </a:lvl7pPr>
            <a:lvl8pPr marL="14617507" indent="0">
              <a:buNone/>
              <a:defRPr sz="9100"/>
            </a:lvl8pPr>
            <a:lvl9pPr marL="16705722" indent="0">
              <a:buNone/>
              <a:defRPr sz="91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35087" y="33503624"/>
            <a:ext cx="18167985" cy="5024051"/>
          </a:xfrm>
        </p:spPr>
        <p:txBody>
          <a:bodyPr/>
          <a:lstStyle>
            <a:lvl1pPr marL="0" indent="0">
              <a:buNone/>
              <a:defRPr sz="6400"/>
            </a:lvl1pPr>
            <a:lvl2pPr marL="2088215" indent="0">
              <a:buNone/>
              <a:defRPr sz="5500"/>
            </a:lvl2pPr>
            <a:lvl3pPr marL="4176431" indent="0">
              <a:buNone/>
              <a:defRPr sz="4600"/>
            </a:lvl3pPr>
            <a:lvl4pPr marL="6264646" indent="0">
              <a:buNone/>
              <a:defRPr sz="4100"/>
            </a:lvl4pPr>
            <a:lvl5pPr marL="8352861" indent="0">
              <a:buNone/>
              <a:defRPr sz="4100"/>
            </a:lvl5pPr>
            <a:lvl6pPr marL="10441076" indent="0">
              <a:buNone/>
              <a:defRPr sz="4100"/>
            </a:lvl6pPr>
            <a:lvl7pPr marL="12529292" indent="0">
              <a:buNone/>
              <a:defRPr sz="4100"/>
            </a:lvl7pPr>
            <a:lvl8pPr marL="14617507" indent="0">
              <a:buNone/>
              <a:defRPr sz="4100"/>
            </a:lvl8pPr>
            <a:lvl9pPr marL="16705722" indent="0">
              <a:buNone/>
              <a:defRPr sz="4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499C7-A520-40D2-8701-E185D4108747}" type="datetimeFigureOut">
              <a:rPr lang="en-GB" smtClean="0"/>
              <a:pPr/>
              <a:t>24/10/2019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EB916-0C42-4E81-9095-E68D21F53BE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13999" y="1714326"/>
            <a:ext cx="27251978" cy="7134754"/>
          </a:xfrm>
          <a:prstGeom prst="rect">
            <a:avLst/>
          </a:prstGeom>
        </p:spPr>
        <p:txBody>
          <a:bodyPr vert="horz" lIns="417643" tIns="208822" rIns="417643" bIns="208822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3999" y="9988663"/>
            <a:ext cx="27251978" cy="28251646"/>
          </a:xfrm>
          <a:prstGeom prst="rect">
            <a:avLst/>
          </a:prstGeom>
        </p:spPr>
        <p:txBody>
          <a:bodyPr vert="horz" lIns="417643" tIns="208822" rIns="417643" bIns="208822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13999" y="39677166"/>
            <a:ext cx="7065328" cy="2279156"/>
          </a:xfrm>
          <a:prstGeom prst="rect">
            <a:avLst/>
          </a:prstGeom>
        </p:spPr>
        <p:txBody>
          <a:bodyPr vert="horz" lIns="417643" tIns="208822" rIns="417643" bIns="208822" rtlCol="0" anchor="ctr"/>
          <a:lstStyle>
            <a:lvl1pPr algn="l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9499C7-A520-40D2-8701-E185D4108747}" type="datetimeFigureOut">
              <a:rPr lang="en-GB" smtClean="0"/>
              <a:pPr/>
              <a:t>24/10/2019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345658" y="39677166"/>
            <a:ext cx="9588659" cy="2279156"/>
          </a:xfrm>
          <a:prstGeom prst="rect">
            <a:avLst/>
          </a:prstGeom>
        </p:spPr>
        <p:txBody>
          <a:bodyPr vert="horz" lIns="417643" tIns="208822" rIns="417643" bIns="208822" rtlCol="0" anchor="ctr"/>
          <a:lstStyle>
            <a:lvl1pPr algn="ctr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700649" y="39677166"/>
            <a:ext cx="7065328" cy="2279156"/>
          </a:xfrm>
          <a:prstGeom prst="rect">
            <a:avLst/>
          </a:prstGeom>
        </p:spPr>
        <p:txBody>
          <a:bodyPr vert="horz" lIns="417643" tIns="208822" rIns="417643" bIns="208822" rtlCol="0" anchor="ctr"/>
          <a:lstStyle>
            <a:lvl1pPr algn="r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7EB916-0C42-4E81-9095-E68D21F53BE6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176431" rtl="0" eaLnBrk="1" latinLnBrk="0" hangingPunct="1">
        <a:spcBef>
          <a:spcPct val="0"/>
        </a:spcBef>
        <a:buNone/>
        <a:defRPr sz="20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66161" indent="-1566161" algn="l" defTabSz="4176431" rtl="0" eaLnBrk="1" latinLnBrk="0" hangingPunct="1">
        <a:spcBef>
          <a:spcPct val="20000"/>
        </a:spcBef>
        <a:buFont typeface="Arial" pitchFamily="34" charset="0"/>
        <a:buChar char="•"/>
        <a:defRPr sz="14600" kern="1200">
          <a:solidFill>
            <a:schemeClr val="tx1"/>
          </a:solidFill>
          <a:latin typeface="+mn-lt"/>
          <a:ea typeface="+mn-ea"/>
          <a:cs typeface="+mn-cs"/>
        </a:defRPr>
      </a:lvl1pPr>
      <a:lvl2pPr marL="3393350" indent="-1305135" algn="l" defTabSz="4176431" rtl="0" eaLnBrk="1" latinLnBrk="0" hangingPunct="1">
        <a:spcBef>
          <a:spcPct val="20000"/>
        </a:spcBef>
        <a:buFont typeface="Arial" pitchFamily="34" charset="0"/>
        <a:buChar char="–"/>
        <a:defRPr sz="12800" kern="1200">
          <a:solidFill>
            <a:schemeClr val="tx1"/>
          </a:solidFill>
          <a:latin typeface="+mn-lt"/>
          <a:ea typeface="+mn-ea"/>
          <a:cs typeface="+mn-cs"/>
        </a:defRPr>
      </a:lvl2pPr>
      <a:lvl3pPr marL="5220538" indent="-1044108" algn="l" defTabSz="4176431" rtl="0" eaLnBrk="1" latinLnBrk="0" hangingPunct="1">
        <a:spcBef>
          <a:spcPct val="20000"/>
        </a:spcBef>
        <a:buFont typeface="Arial" pitchFamily="34" charset="0"/>
        <a:buChar char="•"/>
        <a:defRPr sz="11000" kern="1200">
          <a:solidFill>
            <a:schemeClr val="tx1"/>
          </a:solidFill>
          <a:latin typeface="+mn-lt"/>
          <a:ea typeface="+mn-ea"/>
          <a:cs typeface="+mn-cs"/>
        </a:defRPr>
      </a:lvl3pPr>
      <a:lvl4pPr marL="7308753" indent="-1044108" algn="l" defTabSz="4176431" rtl="0" eaLnBrk="1" latinLnBrk="0" hangingPunct="1">
        <a:spcBef>
          <a:spcPct val="20000"/>
        </a:spcBef>
        <a:buFont typeface="Arial" pitchFamily="34" charset="0"/>
        <a:buChar char="–"/>
        <a:defRPr sz="9100" kern="1200">
          <a:solidFill>
            <a:schemeClr val="tx1"/>
          </a:solidFill>
          <a:latin typeface="+mn-lt"/>
          <a:ea typeface="+mn-ea"/>
          <a:cs typeface="+mn-cs"/>
        </a:defRPr>
      </a:lvl4pPr>
      <a:lvl5pPr marL="9396969" indent="-1044108" algn="l" defTabSz="4176431" rtl="0" eaLnBrk="1" latinLnBrk="0" hangingPunct="1">
        <a:spcBef>
          <a:spcPct val="20000"/>
        </a:spcBef>
        <a:buFont typeface="Arial" pitchFamily="34" charset="0"/>
        <a:buChar char="»"/>
        <a:defRPr sz="9100" kern="1200">
          <a:solidFill>
            <a:schemeClr val="tx1"/>
          </a:solidFill>
          <a:latin typeface="+mn-lt"/>
          <a:ea typeface="+mn-ea"/>
          <a:cs typeface="+mn-cs"/>
        </a:defRPr>
      </a:lvl5pPr>
      <a:lvl6pPr marL="11485184" indent="-1044108" algn="l" defTabSz="4176431" rtl="0" eaLnBrk="1" latinLnBrk="0" hangingPunct="1">
        <a:spcBef>
          <a:spcPct val="20000"/>
        </a:spcBef>
        <a:buFont typeface="Arial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6pPr>
      <a:lvl7pPr marL="13573399" indent="-1044108" algn="l" defTabSz="4176431" rtl="0" eaLnBrk="1" latinLnBrk="0" hangingPunct="1">
        <a:spcBef>
          <a:spcPct val="20000"/>
        </a:spcBef>
        <a:buFont typeface="Arial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7pPr>
      <a:lvl8pPr marL="15661615" indent="-1044108" algn="l" defTabSz="4176431" rtl="0" eaLnBrk="1" latinLnBrk="0" hangingPunct="1">
        <a:spcBef>
          <a:spcPct val="20000"/>
        </a:spcBef>
        <a:buFont typeface="Arial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8pPr>
      <a:lvl9pPr marL="17749830" indent="-1044108" algn="l" defTabSz="4176431" rtl="0" eaLnBrk="1" latinLnBrk="0" hangingPunct="1">
        <a:spcBef>
          <a:spcPct val="20000"/>
        </a:spcBef>
        <a:buFont typeface="Arial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1pPr>
      <a:lvl2pPr marL="2088215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2pPr>
      <a:lvl3pPr marL="4176431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3pPr>
      <a:lvl4pPr marL="6264646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4pPr>
      <a:lvl5pPr marL="8352861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5pPr>
      <a:lvl6pPr marL="10441076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6pPr>
      <a:lvl7pPr marL="12529292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7pPr>
      <a:lvl8pPr marL="14617507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8pPr>
      <a:lvl9pPr marL="16705722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29"/>
          <p:cNvSpPr/>
          <p:nvPr/>
        </p:nvSpPr>
        <p:spPr>
          <a:xfrm>
            <a:off x="-6804" y="39841715"/>
            <a:ext cx="30279975" cy="2939274"/>
          </a:xfrm>
          <a:prstGeom prst="rect">
            <a:avLst/>
          </a:prstGeom>
          <a:solidFill>
            <a:srgbClr val="01438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13782675" y="11325225"/>
            <a:ext cx="1685925" cy="1628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Rounded Rectangle 33"/>
          <p:cNvSpPr/>
          <p:nvPr/>
        </p:nvSpPr>
        <p:spPr>
          <a:xfrm>
            <a:off x="371475" y="7731580"/>
            <a:ext cx="29460825" cy="8584746"/>
          </a:xfrm>
          <a:prstGeom prst="roundRect">
            <a:avLst>
              <a:gd name="adj" fmla="val 6260"/>
            </a:avLst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Rectangle 28"/>
          <p:cNvSpPr/>
          <p:nvPr/>
        </p:nvSpPr>
        <p:spPr>
          <a:xfrm>
            <a:off x="0" y="0"/>
            <a:ext cx="30279975" cy="2612571"/>
          </a:xfrm>
          <a:prstGeom prst="rect">
            <a:avLst/>
          </a:prstGeom>
          <a:solidFill>
            <a:srgbClr val="01438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841802" y="131746"/>
            <a:ext cx="18596371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9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PROJECT</a:t>
            </a:r>
          </a:p>
          <a:p>
            <a:pPr algn="ctr"/>
            <a:r>
              <a:rPr lang="en-GB" sz="5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Project team names 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02483" y="3894923"/>
            <a:ext cx="29493745" cy="2308324"/>
          </a:xfrm>
          <a:prstGeom prst="rect">
            <a:avLst/>
          </a:prstGeom>
          <a:solidFill>
            <a:schemeClr val="bg1">
              <a:lumMod val="95000"/>
            </a:schemeClr>
          </a:solidFill>
          <a:ln w="76200">
            <a:noFill/>
          </a:ln>
        </p:spPr>
        <p:txBody>
          <a:bodyPr wrap="square" rtlCol="0">
            <a:spAutoFit/>
          </a:bodyPr>
          <a:lstStyle/>
          <a:p>
            <a:r>
              <a:rPr lang="en-GB" sz="7100" dirty="0" smtClean="0">
                <a:solidFill>
                  <a:srgbClr val="FF0000"/>
                </a:solidFill>
              </a:rPr>
              <a:t>Describe </a:t>
            </a:r>
            <a:r>
              <a:rPr lang="en-GB" sz="7100" dirty="0">
                <a:solidFill>
                  <a:srgbClr val="FF0000"/>
                </a:solidFill>
              </a:rPr>
              <a:t>the </a:t>
            </a:r>
            <a:r>
              <a:rPr lang="en-GB" sz="7100" dirty="0" smtClean="0">
                <a:solidFill>
                  <a:srgbClr val="FF0000"/>
                </a:solidFill>
              </a:rPr>
              <a:t>core purpose of your service area. Why </a:t>
            </a:r>
            <a:r>
              <a:rPr lang="en-GB" sz="7100" dirty="0" smtClean="0">
                <a:solidFill>
                  <a:srgbClr val="FF0000"/>
                </a:solidFill>
              </a:rPr>
              <a:t>is this work important?</a:t>
            </a:r>
            <a:endParaRPr lang="en-GB" sz="7100" dirty="0">
              <a:solidFill>
                <a:srgbClr val="FF0000"/>
              </a:solidFill>
            </a:endParaRPr>
          </a:p>
          <a:p>
            <a:endParaRPr lang="en-GB" sz="7200" dirty="0"/>
          </a:p>
        </p:txBody>
      </p:sp>
      <p:sp>
        <p:nvSpPr>
          <p:cNvPr id="31" name="TextBox 30"/>
          <p:cNvSpPr txBox="1"/>
          <p:nvPr/>
        </p:nvSpPr>
        <p:spPr>
          <a:xfrm>
            <a:off x="391886" y="6359936"/>
            <a:ext cx="12009664" cy="1237264"/>
          </a:xfrm>
          <a:prstGeom prst="rect">
            <a:avLst/>
          </a:prstGeom>
          <a:noFill/>
        </p:spPr>
        <p:txBody>
          <a:bodyPr wrap="square" lIns="128018" tIns="64009" rIns="128018" bIns="64009" rtlCol="0">
            <a:spAutoFit/>
          </a:bodyPr>
          <a:lstStyle/>
          <a:p>
            <a:r>
              <a:rPr lang="en-GB" sz="7200" b="1" dirty="0" smtClean="0">
                <a:solidFill>
                  <a:srgbClr val="0143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Process </a:t>
            </a:r>
            <a:r>
              <a:rPr lang="en-GB" sz="7200" b="1" dirty="0" smtClean="0">
                <a:solidFill>
                  <a:srgbClr val="0143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map</a:t>
            </a:r>
            <a:endParaRPr lang="en-GB" sz="7200" b="1" dirty="0">
              <a:solidFill>
                <a:srgbClr val="01438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71500" y="35326273"/>
            <a:ext cx="29199568" cy="4524315"/>
          </a:xfrm>
          <a:prstGeom prst="rect">
            <a:avLst/>
          </a:prstGeom>
          <a:solidFill>
            <a:schemeClr val="bg1">
              <a:lumMod val="95000"/>
            </a:schemeClr>
          </a:solidFill>
          <a:ln w="76200">
            <a:noFill/>
          </a:ln>
        </p:spPr>
        <p:txBody>
          <a:bodyPr wrap="square" rtlCol="0">
            <a:spAutoFit/>
          </a:bodyPr>
          <a:lstStyle/>
          <a:p>
            <a:r>
              <a:rPr lang="en-GB" sz="7100" dirty="0">
                <a:solidFill>
                  <a:srgbClr val="FF0000"/>
                </a:solidFill>
                <a:ea typeface="Tahoma" pitchFamily="34" charset="0"/>
                <a:cs typeface="Tahoma" pitchFamily="34" charset="0"/>
              </a:rPr>
              <a:t>Describe the </a:t>
            </a:r>
            <a:r>
              <a:rPr lang="en-GB" sz="7100" dirty="0" smtClean="0">
                <a:solidFill>
                  <a:srgbClr val="FF0000"/>
                </a:solidFill>
                <a:ea typeface="Tahoma" pitchFamily="34" charset="0"/>
                <a:cs typeface="Tahoma" pitchFamily="34" charset="0"/>
              </a:rPr>
              <a:t>specific aim for future QI work in your service area.  Indicate &amp; outline your planned next steps.  Have you identified who will lead the completion of your Quality Plan and who will be responsible for the Implementation of  the Quality Plan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57199" y="29663787"/>
            <a:ext cx="12887325" cy="1237264"/>
          </a:xfrm>
          <a:prstGeom prst="rect">
            <a:avLst/>
          </a:prstGeom>
          <a:solidFill>
            <a:schemeClr val="bg1"/>
          </a:solidFill>
        </p:spPr>
        <p:txBody>
          <a:bodyPr wrap="square" lIns="128018" tIns="64009" rIns="128018" bIns="64009" rtlCol="0">
            <a:spAutoFit/>
          </a:bodyPr>
          <a:lstStyle/>
          <a:p>
            <a:r>
              <a:rPr lang="en-GB" sz="7200" b="1" dirty="0" smtClean="0">
                <a:solidFill>
                  <a:srgbClr val="0143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Quality Challenges</a:t>
            </a:r>
            <a:endParaRPr lang="en-GB" sz="7200" b="1" dirty="0">
              <a:solidFill>
                <a:srgbClr val="01438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14350" y="34315878"/>
            <a:ext cx="21445498" cy="1237264"/>
          </a:xfrm>
          <a:prstGeom prst="rect">
            <a:avLst/>
          </a:prstGeom>
          <a:solidFill>
            <a:schemeClr val="bg1"/>
          </a:solidFill>
        </p:spPr>
        <p:txBody>
          <a:bodyPr wrap="square" lIns="128018" tIns="64009" rIns="128018" bIns="64009" rtlCol="0">
            <a:spAutoFit/>
          </a:bodyPr>
          <a:lstStyle/>
          <a:p>
            <a:r>
              <a:rPr lang="en-GB" sz="7200" b="1" dirty="0" smtClean="0">
                <a:solidFill>
                  <a:srgbClr val="0143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Aim for Future Quality Improvement</a:t>
            </a:r>
            <a:endParaRPr lang="en-GB" sz="7200" b="1" dirty="0">
              <a:solidFill>
                <a:srgbClr val="01438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70111" y="2803006"/>
            <a:ext cx="25433113" cy="1237264"/>
          </a:xfrm>
          <a:prstGeom prst="rect">
            <a:avLst/>
          </a:prstGeom>
          <a:noFill/>
        </p:spPr>
        <p:txBody>
          <a:bodyPr wrap="square" lIns="128018" tIns="64009" rIns="128018" bIns="64009" rtlCol="0">
            <a:spAutoFit/>
          </a:bodyPr>
          <a:lstStyle/>
          <a:p>
            <a:r>
              <a:rPr lang="en-GB" sz="7200" b="1" dirty="0" smtClean="0">
                <a:solidFill>
                  <a:srgbClr val="0143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Mission Statement </a:t>
            </a:r>
            <a:endParaRPr lang="en-GB" sz="7200" b="1" dirty="0">
              <a:solidFill>
                <a:srgbClr val="01438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71500" y="16605278"/>
            <a:ext cx="19688175" cy="1237264"/>
          </a:xfrm>
          <a:prstGeom prst="rect">
            <a:avLst/>
          </a:prstGeom>
          <a:noFill/>
        </p:spPr>
        <p:txBody>
          <a:bodyPr wrap="square" lIns="128018" tIns="64009" rIns="128018" bIns="64009" rtlCol="0">
            <a:spAutoFit/>
          </a:bodyPr>
          <a:lstStyle/>
          <a:p>
            <a:r>
              <a:rPr lang="en-GB" sz="7200" b="1" dirty="0" smtClean="0">
                <a:solidFill>
                  <a:srgbClr val="0143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Data used to understand system </a:t>
            </a:r>
            <a:endParaRPr lang="en-GB" sz="7200" b="1" dirty="0">
              <a:solidFill>
                <a:srgbClr val="014380"/>
              </a:solidFill>
            </a:endParaRPr>
          </a:p>
        </p:txBody>
      </p:sp>
      <p:sp>
        <p:nvSpPr>
          <p:cNvPr id="28" name="Rounded Rectangle 27"/>
          <p:cNvSpPr/>
          <p:nvPr/>
        </p:nvSpPr>
        <p:spPr>
          <a:xfrm>
            <a:off x="390525" y="20085504"/>
            <a:ext cx="13725525" cy="9432471"/>
          </a:xfrm>
          <a:prstGeom prst="roundRect">
            <a:avLst>
              <a:gd name="adj" fmla="val 6260"/>
            </a:avLst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5175" y="21345525"/>
            <a:ext cx="13065125" cy="737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5" name="Rounded Rectangle 24"/>
          <p:cNvSpPr/>
          <p:nvPr/>
        </p:nvSpPr>
        <p:spPr>
          <a:xfrm>
            <a:off x="14801850" y="20085504"/>
            <a:ext cx="14887575" cy="9146721"/>
          </a:xfrm>
          <a:prstGeom prst="roundRect">
            <a:avLst>
              <a:gd name="adj" fmla="val 6260"/>
            </a:avLst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6" name="banner" descr="Lothian Quality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lc="http://schemas.openxmlformats.org/drawingml/2006/lockedCanvas" xmlns="" xmlns:a14="http://schemas.microsoft.com/office/drawing/2010/main" xmlns:xdr="http://schemas.openxmlformats.org/drawingml/2006/spreadsheetDrawing" val="0"/>
              </a:ext>
            </a:extLst>
          </a:blip>
          <a:srcRect/>
          <a:stretch>
            <a:fillRect/>
          </a:stretch>
        </p:blipFill>
        <p:spPr bwMode="auto">
          <a:xfrm>
            <a:off x="10429875" y="21524162"/>
            <a:ext cx="3186112" cy="879547"/>
          </a:xfrm>
          <a:prstGeom prst="rect">
            <a:avLst/>
          </a:prstGeom>
          <a:noFill/>
          <a:extLst>
            <a:ext uri="{909E8E84-426E-40DD-AFC4-6F175D3DCCD1}">
              <a14:hiddenFill xmlns:lc="http://schemas.openxmlformats.org/drawingml/2006/lockedCanvas" xmlns="" xmlns:a14="http://schemas.microsoft.com/office/drawing/2010/main" xmlns:xdr="http://schemas.openxmlformats.org/drawingml/2006/spreadsheetDrawing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print"/>
          <a:srcRect l="3058" r="18565"/>
          <a:stretch>
            <a:fillRect/>
          </a:stretch>
        </p:blipFill>
        <p:spPr bwMode="auto">
          <a:xfrm>
            <a:off x="15030450" y="21405494"/>
            <a:ext cx="14601825" cy="6226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8" name="banner" descr="Lothian Quality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lc="http://schemas.openxmlformats.org/drawingml/2006/lockedCanvas" xmlns="" xmlns:a14="http://schemas.microsoft.com/office/drawing/2010/main" xmlns:xdr="http://schemas.openxmlformats.org/drawingml/2006/spreadsheetDrawing" val="0"/>
              </a:ext>
            </a:extLst>
          </a:blip>
          <a:srcRect/>
          <a:stretch>
            <a:fillRect/>
          </a:stretch>
        </p:blipFill>
        <p:spPr bwMode="auto">
          <a:xfrm>
            <a:off x="26384250" y="21619412"/>
            <a:ext cx="3186112" cy="879547"/>
          </a:xfrm>
          <a:prstGeom prst="rect">
            <a:avLst/>
          </a:prstGeom>
          <a:noFill/>
          <a:extLst>
            <a:ext uri="{909E8E84-426E-40DD-AFC4-6F175D3DCCD1}">
              <a14:hiddenFill xmlns:lc="http://schemas.openxmlformats.org/drawingml/2006/lockedCanvas" xmlns="" xmlns:a14="http://schemas.microsoft.com/office/drawing/2010/main" xmlns:xdr="http://schemas.openxmlformats.org/drawingml/2006/spreadsheetDrawing">
                <a:solidFill>
                  <a:srgbClr val="FFFFFF"/>
                </a:solidFill>
              </a14:hiddenFill>
            </a:ext>
          </a:extLst>
        </p:spPr>
      </p:pic>
      <p:sp>
        <p:nvSpPr>
          <p:cNvPr id="39" name="TextBox 38"/>
          <p:cNvSpPr txBox="1"/>
          <p:nvPr/>
        </p:nvSpPr>
        <p:spPr>
          <a:xfrm>
            <a:off x="523875" y="30906672"/>
            <a:ext cx="29199568" cy="3416320"/>
          </a:xfrm>
          <a:prstGeom prst="rect">
            <a:avLst/>
          </a:prstGeom>
          <a:solidFill>
            <a:schemeClr val="bg1">
              <a:lumMod val="95000"/>
            </a:schemeClr>
          </a:solidFill>
          <a:ln w="76200">
            <a:noFill/>
          </a:ln>
        </p:spPr>
        <p:txBody>
          <a:bodyPr wrap="square" rtlCol="0">
            <a:spAutoFit/>
          </a:bodyPr>
          <a:lstStyle/>
          <a:p>
            <a:r>
              <a:rPr lang="en-GB" sz="7100" dirty="0" smtClean="0">
                <a:solidFill>
                  <a:srgbClr val="FF0000"/>
                </a:solidFill>
                <a:ea typeface="Tahoma" pitchFamily="34" charset="0"/>
                <a:cs typeface="Tahoma" pitchFamily="34" charset="0"/>
              </a:rPr>
              <a:t>Describe the quality challenges which you identified.  How did you work with your team members to identify these? How will you prioritise areas for improvement? </a:t>
            </a:r>
            <a:endParaRPr lang="en-GB" sz="7100" dirty="0">
              <a:solidFill>
                <a:srgbClr val="FF0000"/>
              </a:solidFill>
              <a:ea typeface="Tahoma" pitchFamily="34" charset="0"/>
              <a:cs typeface="Tahoma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3611225" y="11839575"/>
            <a:ext cx="17430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latin typeface="Arial" pitchFamily="34" charset="0"/>
                <a:cs typeface="Arial" pitchFamily="34" charset="0"/>
              </a:rPr>
              <a:t>Process 1</a:t>
            </a:r>
            <a:endParaRPr lang="en-GB" sz="2400" b="1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46" name="Group 45"/>
          <p:cNvGrpSpPr/>
          <p:nvPr/>
        </p:nvGrpSpPr>
        <p:grpSpPr>
          <a:xfrm>
            <a:off x="3305175" y="7904796"/>
            <a:ext cx="19716750" cy="8167625"/>
            <a:chOff x="3386137" y="8047671"/>
            <a:chExt cx="19716750" cy="8167625"/>
          </a:xfrm>
        </p:grpSpPr>
        <p:pic>
          <p:nvPicPr>
            <p:cNvPr id="23" name="Picture 2"/>
            <p:cNvPicPr>
              <a:picLocks noChangeAspect="1" noChangeArrowheads="1"/>
            </p:cNvPicPr>
            <p:nvPr/>
          </p:nvPicPr>
          <p:blipFill>
            <a:blip r:embed="rId5" cstate="print"/>
            <a:srcRect l="19401" t="28873" r="21380" b="27516"/>
            <a:stretch>
              <a:fillRect/>
            </a:stretch>
          </p:blipFill>
          <p:spPr bwMode="auto">
            <a:xfrm>
              <a:off x="3386137" y="8047671"/>
              <a:ext cx="19716750" cy="81676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7" name="Rectangle 26"/>
            <p:cNvSpPr/>
            <p:nvPr/>
          </p:nvSpPr>
          <p:spPr>
            <a:xfrm>
              <a:off x="10572750" y="11229975"/>
              <a:ext cx="1685925" cy="162877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10572750" y="11830050"/>
              <a:ext cx="174307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b="1" dirty="0" smtClean="0">
                  <a:latin typeface="Arial" pitchFamily="34" charset="0"/>
                  <a:cs typeface="Arial" pitchFamily="34" charset="0"/>
                </a:rPr>
                <a:t>Process 1</a:t>
              </a:r>
              <a:endParaRPr lang="en-GB" sz="24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6" name="Rectangle 35"/>
            <p:cNvSpPr/>
            <p:nvPr/>
          </p:nvSpPr>
          <p:spPr>
            <a:xfrm>
              <a:off x="13696950" y="11296650"/>
              <a:ext cx="1685925" cy="162877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7" name="Rectangle 36"/>
            <p:cNvSpPr/>
            <p:nvPr/>
          </p:nvSpPr>
          <p:spPr>
            <a:xfrm>
              <a:off x="16811625" y="11268075"/>
              <a:ext cx="1685925" cy="162877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0" name="Rectangle 39"/>
            <p:cNvSpPr/>
            <p:nvPr/>
          </p:nvSpPr>
          <p:spPr>
            <a:xfrm>
              <a:off x="19954875" y="11268075"/>
              <a:ext cx="1685925" cy="162877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13725525" y="11811000"/>
              <a:ext cx="174307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b="1" dirty="0" smtClean="0">
                  <a:latin typeface="Arial" pitchFamily="34" charset="0"/>
                  <a:cs typeface="Arial" pitchFamily="34" charset="0"/>
                </a:rPr>
                <a:t>Process 2</a:t>
              </a:r>
              <a:endParaRPr lang="en-GB" sz="24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16783050" y="11839575"/>
              <a:ext cx="174307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b="1" dirty="0" smtClean="0">
                  <a:latin typeface="Arial" pitchFamily="34" charset="0"/>
                  <a:cs typeface="Arial" pitchFamily="34" charset="0"/>
                </a:rPr>
                <a:t>Process 3</a:t>
              </a:r>
              <a:endParaRPr lang="en-GB" sz="24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19983450" y="11811000"/>
              <a:ext cx="174307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b="1" dirty="0" smtClean="0">
                  <a:latin typeface="Arial" pitchFamily="34" charset="0"/>
                  <a:cs typeface="Arial" pitchFamily="34" charset="0"/>
                </a:rPr>
                <a:t>Process 4</a:t>
              </a:r>
              <a:endParaRPr lang="en-GB" sz="2400" b="1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49" name="Rectangle 48"/>
          <p:cNvSpPr/>
          <p:nvPr/>
        </p:nvSpPr>
        <p:spPr>
          <a:xfrm>
            <a:off x="627062" y="17840871"/>
            <a:ext cx="28805187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7100" dirty="0" smtClean="0">
                <a:solidFill>
                  <a:srgbClr val="FF0000"/>
                </a:solidFill>
              </a:rPr>
              <a:t>Share your data and other evidence which illustrated how well the mapped process above is working and where there is variation in your syste</a:t>
            </a:r>
            <a:r>
              <a:rPr lang="en-GB" sz="7100" dirty="0" smtClean="0">
                <a:solidFill>
                  <a:srgbClr val="FF0000"/>
                </a:solidFill>
              </a:rPr>
              <a:t>m</a:t>
            </a:r>
            <a:endParaRPr lang="en-GB" sz="7100" dirty="0">
              <a:solidFill>
                <a:srgbClr val="FF0000"/>
              </a:solidFill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18420508" y="40001927"/>
            <a:ext cx="11467580" cy="2538166"/>
            <a:chOff x="18596371" y="216024"/>
            <a:chExt cx="11467580" cy="2538166"/>
          </a:xfrm>
        </p:grpSpPr>
        <p:sp>
          <p:nvSpPr>
            <p:cNvPr id="5" name="Rectangle 4"/>
            <p:cNvSpPr/>
            <p:nvPr/>
          </p:nvSpPr>
          <p:spPr>
            <a:xfrm>
              <a:off x="18596371" y="216024"/>
              <a:ext cx="11467580" cy="253816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6" name="Picture 5" descr="Lothian Quality and NHS Lothian paths.pn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8956411" y="593950"/>
              <a:ext cx="10757357" cy="1764142"/>
            </a:xfrm>
            <a:prstGeom prst="rect">
              <a:avLst/>
            </a:prstGeom>
          </p:spPr>
        </p:pic>
      </p:grpSp>
      <p:pic>
        <p:nvPicPr>
          <p:cNvPr id="42" name="Picture 41" descr="ELHF_Logo_Black jpg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501364" y="40000239"/>
            <a:ext cx="9556111" cy="2538412"/>
          </a:xfrm>
          <a:prstGeom prst="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1408</TotalTime>
  <Words>142</Words>
  <Application>Microsoft Office PowerPoint</Application>
  <PresentationFormat>Custom</PresentationFormat>
  <Paragraphs>16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NHS Lothian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Ross Paterson</dc:creator>
  <cp:lastModifiedBy>Olivia MacConnell</cp:lastModifiedBy>
  <cp:revision>10</cp:revision>
  <dcterms:created xsi:type="dcterms:W3CDTF">2017-09-29T10:28:59Z</dcterms:created>
  <dcterms:modified xsi:type="dcterms:W3CDTF">2019-10-24T14:57:16Z</dcterms:modified>
</cp:coreProperties>
</file>